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handoutMasterIdLst>
    <p:handoutMasterId r:id="rId15"/>
  </p:handoutMasterIdLst>
  <p:sldIdLst>
    <p:sldId id="309" r:id="rId5"/>
    <p:sldId id="346" r:id="rId6"/>
    <p:sldId id="348" r:id="rId7"/>
    <p:sldId id="349" r:id="rId8"/>
    <p:sldId id="350" r:id="rId9"/>
    <p:sldId id="351" r:id="rId10"/>
    <p:sldId id="352" r:id="rId11"/>
    <p:sldId id="353" r:id="rId12"/>
    <p:sldId id="347" r:id="rId13"/>
  </p:sldIdLst>
  <p:sldSz cx="9144000" cy="5143500" type="screen16x9"/>
  <p:notesSz cx="6858000" cy="9144000"/>
  <p:defaultText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8"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2"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85">
          <p15:clr>
            <a:srgbClr val="A4A3A4"/>
          </p15:clr>
        </p15:guide>
        <p15:guide id="2" pos="377">
          <p15:clr>
            <a:srgbClr val="A4A3A4"/>
          </p15:clr>
        </p15:guide>
        <p15:guide id="3" pos="326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2727"/>
    <a:srgbClr val="62BCAD"/>
    <a:srgbClr val="161A37"/>
    <a:srgbClr val="494A61"/>
    <a:srgbClr val="0C1D2E"/>
    <a:srgbClr val="DA5863"/>
    <a:srgbClr val="C54B5C"/>
    <a:srgbClr val="B44953"/>
    <a:srgbClr val="11122A"/>
    <a:srgbClr val="00274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55EA6A-EBD4-A94B-AB26-53CDE7B0D317}" v="13" dt="2023-01-31T15:29:31.2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57"/>
    <p:restoredTop sz="96327" autoAdjust="0"/>
  </p:normalViewPr>
  <p:slideViewPr>
    <p:cSldViewPr snapToGrid="0">
      <p:cViewPr varScale="1">
        <p:scale>
          <a:sx n="158" d="100"/>
          <a:sy n="158" d="100"/>
        </p:scale>
        <p:origin x="208" y="288"/>
      </p:cViewPr>
      <p:guideLst>
        <p:guide orient="horz" pos="1785"/>
        <p:guide pos="377"/>
        <p:guide pos="3267"/>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hew Griffith" userId="13d16d66-b687-401f-b0fc-a4264b5c73c9" providerId="ADAL" clId="{8655EA6A-EBD4-A94B-AB26-53CDE7B0D317}"/>
    <pc:docChg chg="undo custSel addSld delSld modSld">
      <pc:chgData name="Matthew Griffith" userId="13d16d66-b687-401f-b0fc-a4264b5c73c9" providerId="ADAL" clId="{8655EA6A-EBD4-A94B-AB26-53CDE7B0D317}" dt="2023-01-31T16:11:18.510" v="254" actId="20577"/>
      <pc:docMkLst>
        <pc:docMk/>
      </pc:docMkLst>
      <pc:sldChg chg="addSp delSp modSp mod">
        <pc:chgData name="Matthew Griffith" userId="13d16d66-b687-401f-b0fc-a4264b5c73c9" providerId="ADAL" clId="{8655EA6A-EBD4-A94B-AB26-53CDE7B0D317}" dt="2023-01-31T15:26:37.720" v="68" actId="1076"/>
        <pc:sldMkLst>
          <pc:docMk/>
          <pc:sldMk cId="1492757287" sldId="346"/>
        </pc:sldMkLst>
        <pc:spChg chg="add del mod">
          <ac:chgData name="Matthew Griffith" userId="13d16d66-b687-401f-b0fc-a4264b5c73c9" providerId="ADAL" clId="{8655EA6A-EBD4-A94B-AB26-53CDE7B0D317}" dt="2023-01-31T15:24:29.798" v="25" actId="478"/>
          <ac:spMkLst>
            <pc:docMk/>
            <pc:sldMk cId="1492757287" sldId="346"/>
            <ac:spMk id="2" creationId="{414331C7-7277-7484-7B4B-779FEE169BFB}"/>
          </ac:spMkLst>
        </pc:spChg>
        <pc:spChg chg="add del mod">
          <ac:chgData name="Matthew Griffith" userId="13d16d66-b687-401f-b0fc-a4264b5c73c9" providerId="ADAL" clId="{8655EA6A-EBD4-A94B-AB26-53CDE7B0D317}" dt="2023-01-31T15:25:07.162" v="45" actId="478"/>
          <ac:spMkLst>
            <pc:docMk/>
            <pc:sldMk cId="1492757287" sldId="346"/>
            <ac:spMk id="3" creationId="{29CF6A39-E69C-F049-30CC-552B520F7C5D}"/>
          </ac:spMkLst>
        </pc:spChg>
        <pc:spChg chg="del">
          <ac:chgData name="Matthew Griffith" userId="13d16d66-b687-401f-b0fc-a4264b5c73c9" providerId="ADAL" clId="{8655EA6A-EBD4-A94B-AB26-53CDE7B0D317}" dt="2023-01-31T15:22:58.933" v="5" actId="478"/>
          <ac:spMkLst>
            <pc:docMk/>
            <pc:sldMk cId="1492757287" sldId="346"/>
            <ac:spMk id="7" creationId="{58BEB63A-621E-4FE8-A57A-D0A88B18B72B}"/>
          </ac:spMkLst>
        </pc:spChg>
        <pc:spChg chg="add del mod">
          <ac:chgData name="Matthew Griffith" userId="13d16d66-b687-401f-b0fc-a4264b5c73c9" providerId="ADAL" clId="{8655EA6A-EBD4-A94B-AB26-53CDE7B0D317}" dt="2023-01-31T15:23:48.722" v="11" actId="478"/>
          <ac:spMkLst>
            <pc:docMk/>
            <pc:sldMk cId="1492757287" sldId="346"/>
            <ac:spMk id="11" creationId="{003174A4-D300-046E-A089-1CAA937A0911}"/>
          </ac:spMkLst>
        </pc:spChg>
        <pc:spChg chg="del">
          <ac:chgData name="Matthew Griffith" userId="13d16d66-b687-401f-b0fc-a4264b5c73c9" providerId="ADAL" clId="{8655EA6A-EBD4-A94B-AB26-53CDE7B0D317}" dt="2023-01-31T15:22:58.933" v="5" actId="478"/>
          <ac:spMkLst>
            <pc:docMk/>
            <pc:sldMk cId="1492757287" sldId="346"/>
            <ac:spMk id="12" creationId="{985E6407-2E97-56FA-6F25-C023E05743C8}"/>
          </ac:spMkLst>
        </pc:spChg>
        <pc:spChg chg="mod">
          <ac:chgData name="Matthew Griffith" userId="13d16d66-b687-401f-b0fc-a4264b5c73c9" providerId="ADAL" clId="{8655EA6A-EBD4-A94B-AB26-53CDE7B0D317}" dt="2023-01-31T15:22:46.969" v="4" actId="20577"/>
          <ac:spMkLst>
            <pc:docMk/>
            <pc:sldMk cId="1492757287" sldId="346"/>
            <ac:spMk id="13" creationId="{CDD7BB45-62D6-4C00-7BF7-0D18523F8985}"/>
          </ac:spMkLst>
        </pc:spChg>
        <pc:spChg chg="del">
          <ac:chgData name="Matthew Griffith" userId="13d16d66-b687-401f-b0fc-a4264b5c73c9" providerId="ADAL" clId="{8655EA6A-EBD4-A94B-AB26-53CDE7B0D317}" dt="2023-01-31T15:22:58.933" v="5" actId="478"/>
          <ac:spMkLst>
            <pc:docMk/>
            <pc:sldMk cId="1492757287" sldId="346"/>
            <ac:spMk id="14" creationId="{2814F8C0-B227-86B3-67CA-58B37F2BAC6F}"/>
          </ac:spMkLst>
        </pc:spChg>
        <pc:spChg chg="add mod">
          <ac:chgData name="Matthew Griffith" userId="13d16d66-b687-401f-b0fc-a4264b5c73c9" providerId="ADAL" clId="{8655EA6A-EBD4-A94B-AB26-53CDE7B0D317}" dt="2023-01-31T15:25:05.300" v="44" actId="1076"/>
          <ac:spMkLst>
            <pc:docMk/>
            <pc:sldMk cId="1492757287" sldId="346"/>
            <ac:spMk id="17" creationId="{D558D18D-7AFE-E4D0-1601-2A58900377C4}"/>
          </ac:spMkLst>
        </pc:spChg>
        <pc:spChg chg="del">
          <ac:chgData name="Matthew Griffith" userId="13d16d66-b687-401f-b0fc-a4264b5c73c9" providerId="ADAL" clId="{8655EA6A-EBD4-A94B-AB26-53CDE7B0D317}" dt="2023-01-31T15:22:58.933" v="5" actId="478"/>
          <ac:spMkLst>
            <pc:docMk/>
            <pc:sldMk cId="1492757287" sldId="346"/>
            <ac:spMk id="18" creationId="{0D7460A9-059D-8406-A613-9552BBCA9400}"/>
          </ac:spMkLst>
        </pc:spChg>
        <pc:spChg chg="add del mod">
          <ac:chgData name="Matthew Griffith" userId="13d16d66-b687-401f-b0fc-a4264b5c73c9" providerId="ADAL" clId="{8655EA6A-EBD4-A94B-AB26-53CDE7B0D317}" dt="2023-01-31T15:24:43.745" v="40"/>
          <ac:spMkLst>
            <pc:docMk/>
            <pc:sldMk cId="1492757287" sldId="346"/>
            <ac:spMk id="19" creationId="{59E664C9-CE65-B1E0-68CC-DB0D87D3B306}"/>
          </ac:spMkLst>
        </pc:spChg>
        <pc:spChg chg="add mod">
          <ac:chgData name="Matthew Griffith" userId="13d16d66-b687-401f-b0fc-a4264b5c73c9" providerId="ADAL" clId="{8655EA6A-EBD4-A94B-AB26-53CDE7B0D317}" dt="2023-01-31T15:26:16.379" v="64" actId="20577"/>
          <ac:spMkLst>
            <pc:docMk/>
            <pc:sldMk cId="1492757287" sldId="346"/>
            <ac:spMk id="20" creationId="{BCD0FCA5-4B26-EF89-B9E8-64D1684F85B2}"/>
          </ac:spMkLst>
        </pc:spChg>
        <pc:spChg chg="add del">
          <ac:chgData name="Matthew Griffith" userId="13d16d66-b687-401f-b0fc-a4264b5c73c9" providerId="ADAL" clId="{8655EA6A-EBD4-A94B-AB26-53CDE7B0D317}" dt="2023-01-31T15:25:31.092" v="51"/>
          <ac:spMkLst>
            <pc:docMk/>
            <pc:sldMk cId="1492757287" sldId="346"/>
            <ac:spMk id="21" creationId="{73A02CFF-5B2A-2517-074B-E1D597A989EE}"/>
          </ac:spMkLst>
        </pc:spChg>
        <pc:spChg chg="add del">
          <ac:chgData name="Matthew Griffith" userId="13d16d66-b687-401f-b0fc-a4264b5c73c9" providerId="ADAL" clId="{8655EA6A-EBD4-A94B-AB26-53CDE7B0D317}" dt="2023-01-31T15:25:38.205" v="53"/>
          <ac:spMkLst>
            <pc:docMk/>
            <pc:sldMk cId="1492757287" sldId="346"/>
            <ac:spMk id="22" creationId="{56BC6848-6BFF-605A-1F02-2165114ED47E}"/>
          </ac:spMkLst>
        </pc:spChg>
        <pc:picChg chg="del">
          <ac:chgData name="Matthew Griffith" userId="13d16d66-b687-401f-b0fc-a4264b5c73c9" providerId="ADAL" clId="{8655EA6A-EBD4-A94B-AB26-53CDE7B0D317}" dt="2023-01-31T15:22:58.933" v="5" actId="478"/>
          <ac:picMkLst>
            <pc:docMk/>
            <pc:sldMk cId="1492757287" sldId="346"/>
            <ac:picMk id="6" creationId="{3592895B-BF4D-CC50-F7D6-C90FCA742127}"/>
          </ac:picMkLst>
        </pc:picChg>
        <pc:picChg chg="add mod">
          <ac:chgData name="Matthew Griffith" userId="13d16d66-b687-401f-b0fc-a4264b5c73c9" providerId="ADAL" clId="{8655EA6A-EBD4-A94B-AB26-53CDE7B0D317}" dt="2023-01-31T15:26:37.720" v="68" actId="1076"/>
          <ac:picMkLst>
            <pc:docMk/>
            <pc:sldMk cId="1492757287" sldId="346"/>
            <ac:picMk id="24" creationId="{1EB23289-0593-D85B-60B9-CD1A66418FA1}"/>
          </ac:picMkLst>
        </pc:picChg>
        <pc:picChg chg="add del">
          <ac:chgData name="Matthew Griffith" userId="13d16d66-b687-401f-b0fc-a4264b5c73c9" providerId="ADAL" clId="{8655EA6A-EBD4-A94B-AB26-53CDE7B0D317}" dt="2023-01-31T15:25:31.092" v="51"/>
          <ac:picMkLst>
            <pc:docMk/>
            <pc:sldMk cId="1492757287" sldId="346"/>
            <ac:picMk id="1026" creationId="{35207FCA-CBFA-4196-968E-CF2CE41B970C}"/>
          </ac:picMkLst>
        </pc:picChg>
        <pc:picChg chg="add del">
          <ac:chgData name="Matthew Griffith" userId="13d16d66-b687-401f-b0fc-a4264b5c73c9" providerId="ADAL" clId="{8655EA6A-EBD4-A94B-AB26-53CDE7B0D317}" dt="2023-01-31T15:25:38.205" v="53"/>
          <ac:picMkLst>
            <pc:docMk/>
            <pc:sldMk cId="1492757287" sldId="346"/>
            <ac:picMk id="1028" creationId="{F5DCBEA7-5EE7-6090-EC72-32557682E6A6}"/>
          </ac:picMkLst>
        </pc:picChg>
        <pc:cxnChg chg="del">
          <ac:chgData name="Matthew Griffith" userId="13d16d66-b687-401f-b0fc-a4264b5c73c9" providerId="ADAL" clId="{8655EA6A-EBD4-A94B-AB26-53CDE7B0D317}" dt="2023-01-31T15:22:58.933" v="5" actId="478"/>
          <ac:cxnSpMkLst>
            <pc:docMk/>
            <pc:sldMk cId="1492757287" sldId="346"/>
            <ac:cxnSpMk id="8" creationId="{C4329AA6-BD16-DF94-58AE-0EBA468AA15A}"/>
          </ac:cxnSpMkLst>
        </pc:cxnChg>
        <pc:cxnChg chg="del">
          <ac:chgData name="Matthew Griffith" userId="13d16d66-b687-401f-b0fc-a4264b5c73c9" providerId="ADAL" clId="{8655EA6A-EBD4-A94B-AB26-53CDE7B0D317}" dt="2023-01-31T15:22:58.933" v="5" actId="478"/>
          <ac:cxnSpMkLst>
            <pc:docMk/>
            <pc:sldMk cId="1492757287" sldId="346"/>
            <ac:cxnSpMk id="9" creationId="{D659CA85-6D18-D10F-BC24-AF50953A6873}"/>
          </ac:cxnSpMkLst>
        </pc:cxnChg>
        <pc:cxnChg chg="del">
          <ac:chgData name="Matthew Griffith" userId="13d16d66-b687-401f-b0fc-a4264b5c73c9" providerId="ADAL" clId="{8655EA6A-EBD4-A94B-AB26-53CDE7B0D317}" dt="2023-01-31T15:22:58.933" v="5" actId="478"/>
          <ac:cxnSpMkLst>
            <pc:docMk/>
            <pc:sldMk cId="1492757287" sldId="346"/>
            <ac:cxnSpMk id="10" creationId="{BD12EA5D-8F64-7394-67B3-19468BD389F2}"/>
          </ac:cxnSpMkLst>
        </pc:cxnChg>
        <pc:cxnChg chg="del">
          <ac:chgData name="Matthew Griffith" userId="13d16d66-b687-401f-b0fc-a4264b5c73c9" providerId="ADAL" clId="{8655EA6A-EBD4-A94B-AB26-53CDE7B0D317}" dt="2023-01-31T15:22:58.933" v="5" actId="478"/>
          <ac:cxnSpMkLst>
            <pc:docMk/>
            <pc:sldMk cId="1492757287" sldId="346"/>
            <ac:cxnSpMk id="15" creationId="{CD3FF53D-A472-DB06-CC80-4695CAC10C55}"/>
          </ac:cxnSpMkLst>
        </pc:cxnChg>
        <pc:cxnChg chg="del">
          <ac:chgData name="Matthew Griffith" userId="13d16d66-b687-401f-b0fc-a4264b5c73c9" providerId="ADAL" clId="{8655EA6A-EBD4-A94B-AB26-53CDE7B0D317}" dt="2023-01-31T15:22:58.933" v="5" actId="478"/>
          <ac:cxnSpMkLst>
            <pc:docMk/>
            <pc:sldMk cId="1492757287" sldId="346"/>
            <ac:cxnSpMk id="16" creationId="{BED2D03E-7E96-98C3-386B-3C5025E2FA6B}"/>
          </ac:cxnSpMkLst>
        </pc:cxnChg>
      </pc:sldChg>
      <pc:sldChg chg="add del">
        <pc:chgData name="Matthew Griffith" userId="13d16d66-b687-401f-b0fc-a4264b5c73c9" providerId="ADAL" clId="{8655EA6A-EBD4-A94B-AB26-53CDE7B0D317}" dt="2023-01-31T15:23:31.518" v="9" actId="2696"/>
        <pc:sldMkLst>
          <pc:docMk/>
          <pc:sldMk cId="1917082569" sldId="348"/>
        </pc:sldMkLst>
      </pc:sldChg>
      <pc:sldChg chg="delSp modSp add mod">
        <pc:chgData name="Matthew Griffith" userId="13d16d66-b687-401f-b0fc-a4264b5c73c9" providerId="ADAL" clId="{8655EA6A-EBD4-A94B-AB26-53CDE7B0D317}" dt="2023-01-31T15:28:47.381" v="77" actId="478"/>
        <pc:sldMkLst>
          <pc:docMk/>
          <pc:sldMk cId="2259318951" sldId="348"/>
        </pc:sldMkLst>
        <pc:spChg chg="mod">
          <ac:chgData name="Matthew Griffith" userId="13d16d66-b687-401f-b0fc-a4264b5c73c9" providerId="ADAL" clId="{8655EA6A-EBD4-A94B-AB26-53CDE7B0D317}" dt="2023-01-31T15:27:12.873" v="75" actId="6549"/>
          <ac:spMkLst>
            <pc:docMk/>
            <pc:sldMk cId="2259318951" sldId="348"/>
            <ac:spMk id="17" creationId="{D558D18D-7AFE-E4D0-1601-2A58900377C4}"/>
          </ac:spMkLst>
        </pc:spChg>
        <pc:spChg chg="mod">
          <ac:chgData name="Matthew Griffith" userId="13d16d66-b687-401f-b0fc-a4264b5c73c9" providerId="ADAL" clId="{8655EA6A-EBD4-A94B-AB26-53CDE7B0D317}" dt="2023-01-31T15:28:45.013" v="76"/>
          <ac:spMkLst>
            <pc:docMk/>
            <pc:sldMk cId="2259318951" sldId="348"/>
            <ac:spMk id="20" creationId="{BCD0FCA5-4B26-EF89-B9E8-64D1684F85B2}"/>
          </ac:spMkLst>
        </pc:spChg>
        <pc:picChg chg="del">
          <ac:chgData name="Matthew Griffith" userId="13d16d66-b687-401f-b0fc-a4264b5c73c9" providerId="ADAL" clId="{8655EA6A-EBD4-A94B-AB26-53CDE7B0D317}" dt="2023-01-31T15:28:47.381" v="77" actId="478"/>
          <ac:picMkLst>
            <pc:docMk/>
            <pc:sldMk cId="2259318951" sldId="348"/>
            <ac:picMk id="24" creationId="{1EB23289-0593-D85B-60B9-CD1A66418FA1}"/>
          </ac:picMkLst>
        </pc:picChg>
      </pc:sldChg>
      <pc:sldChg chg="add del">
        <pc:chgData name="Matthew Griffith" userId="13d16d66-b687-401f-b0fc-a4264b5c73c9" providerId="ADAL" clId="{8655EA6A-EBD4-A94B-AB26-53CDE7B0D317}" dt="2023-01-31T15:23:31.518" v="9" actId="2696"/>
        <pc:sldMkLst>
          <pc:docMk/>
          <pc:sldMk cId="827228052" sldId="349"/>
        </pc:sldMkLst>
      </pc:sldChg>
      <pc:sldChg chg="addSp delSp modSp add mod">
        <pc:chgData name="Matthew Griffith" userId="13d16d66-b687-401f-b0fc-a4264b5c73c9" providerId="ADAL" clId="{8655EA6A-EBD4-A94B-AB26-53CDE7B0D317}" dt="2023-01-31T15:29:33.792" v="86" actId="478"/>
        <pc:sldMkLst>
          <pc:docMk/>
          <pc:sldMk cId="2832064407" sldId="349"/>
        </pc:sldMkLst>
        <pc:spChg chg="mod">
          <ac:chgData name="Matthew Griffith" userId="13d16d66-b687-401f-b0fc-a4264b5c73c9" providerId="ADAL" clId="{8655EA6A-EBD4-A94B-AB26-53CDE7B0D317}" dt="2023-01-31T15:29:07.438" v="79"/>
          <ac:spMkLst>
            <pc:docMk/>
            <pc:sldMk cId="2832064407" sldId="349"/>
            <ac:spMk id="17" creationId="{D558D18D-7AFE-E4D0-1601-2A58900377C4}"/>
          </ac:spMkLst>
        </pc:spChg>
        <pc:spChg chg="mod">
          <ac:chgData name="Matthew Griffith" userId="13d16d66-b687-401f-b0fc-a4264b5c73c9" providerId="ADAL" clId="{8655EA6A-EBD4-A94B-AB26-53CDE7B0D317}" dt="2023-01-31T15:29:20.543" v="80"/>
          <ac:spMkLst>
            <pc:docMk/>
            <pc:sldMk cId="2832064407" sldId="349"/>
            <ac:spMk id="20" creationId="{BCD0FCA5-4B26-EF89-B9E8-64D1684F85B2}"/>
          </ac:spMkLst>
        </pc:spChg>
        <pc:picChg chg="add del mod">
          <ac:chgData name="Matthew Griffith" userId="13d16d66-b687-401f-b0fc-a4264b5c73c9" providerId="ADAL" clId="{8655EA6A-EBD4-A94B-AB26-53CDE7B0D317}" dt="2023-01-31T15:29:33.792" v="86" actId="478"/>
          <ac:picMkLst>
            <pc:docMk/>
            <pc:sldMk cId="2832064407" sldId="349"/>
            <ac:picMk id="3" creationId="{36F0FA2D-A5DE-918E-B33E-1729E6DA2444}"/>
          </ac:picMkLst>
        </pc:picChg>
        <pc:picChg chg="add mod">
          <ac:chgData name="Matthew Griffith" userId="13d16d66-b687-401f-b0fc-a4264b5c73c9" providerId="ADAL" clId="{8655EA6A-EBD4-A94B-AB26-53CDE7B0D317}" dt="2023-01-31T15:29:32.647" v="85" actId="14100"/>
          <ac:picMkLst>
            <pc:docMk/>
            <pc:sldMk cId="2832064407" sldId="349"/>
            <ac:picMk id="6" creationId="{34E840B2-EDFB-61C7-075E-95EEB3E915B3}"/>
          </ac:picMkLst>
        </pc:picChg>
      </pc:sldChg>
      <pc:sldChg chg="add del">
        <pc:chgData name="Matthew Griffith" userId="13d16d66-b687-401f-b0fc-a4264b5c73c9" providerId="ADAL" clId="{8655EA6A-EBD4-A94B-AB26-53CDE7B0D317}" dt="2023-01-31T15:23:31.518" v="9" actId="2696"/>
        <pc:sldMkLst>
          <pc:docMk/>
          <pc:sldMk cId="1962998286" sldId="350"/>
        </pc:sldMkLst>
      </pc:sldChg>
      <pc:sldChg chg="delSp modSp add mod">
        <pc:chgData name="Matthew Griffith" userId="13d16d66-b687-401f-b0fc-a4264b5c73c9" providerId="ADAL" clId="{8655EA6A-EBD4-A94B-AB26-53CDE7B0D317}" dt="2023-01-31T15:30:07.544" v="92"/>
        <pc:sldMkLst>
          <pc:docMk/>
          <pc:sldMk cId="2147875290" sldId="350"/>
        </pc:sldMkLst>
        <pc:spChg chg="mod">
          <ac:chgData name="Matthew Griffith" userId="13d16d66-b687-401f-b0fc-a4264b5c73c9" providerId="ADAL" clId="{8655EA6A-EBD4-A94B-AB26-53CDE7B0D317}" dt="2023-01-31T15:29:55.647" v="90"/>
          <ac:spMkLst>
            <pc:docMk/>
            <pc:sldMk cId="2147875290" sldId="350"/>
            <ac:spMk id="17" creationId="{D558D18D-7AFE-E4D0-1601-2A58900377C4}"/>
          </ac:spMkLst>
        </pc:spChg>
        <pc:spChg chg="mod">
          <ac:chgData name="Matthew Griffith" userId="13d16d66-b687-401f-b0fc-a4264b5c73c9" providerId="ADAL" clId="{8655EA6A-EBD4-A94B-AB26-53CDE7B0D317}" dt="2023-01-31T15:30:07.544" v="92"/>
          <ac:spMkLst>
            <pc:docMk/>
            <pc:sldMk cId="2147875290" sldId="350"/>
            <ac:spMk id="20" creationId="{BCD0FCA5-4B26-EF89-B9E8-64D1684F85B2}"/>
          </ac:spMkLst>
        </pc:spChg>
        <pc:picChg chg="del">
          <ac:chgData name="Matthew Griffith" userId="13d16d66-b687-401f-b0fc-a4264b5c73c9" providerId="ADAL" clId="{8655EA6A-EBD4-A94B-AB26-53CDE7B0D317}" dt="2023-01-31T15:30:04.606" v="91" actId="478"/>
          <ac:picMkLst>
            <pc:docMk/>
            <pc:sldMk cId="2147875290" sldId="350"/>
            <ac:picMk id="6" creationId="{34E840B2-EDFB-61C7-075E-95EEB3E915B3}"/>
          </ac:picMkLst>
        </pc:picChg>
      </pc:sldChg>
      <pc:sldChg chg="modSp add mod">
        <pc:chgData name="Matthew Griffith" userId="13d16d66-b687-401f-b0fc-a4264b5c73c9" providerId="ADAL" clId="{8655EA6A-EBD4-A94B-AB26-53CDE7B0D317}" dt="2023-01-31T16:07:44.782" v="172" actId="1076"/>
        <pc:sldMkLst>
          <pc:docMk/>
          <pc:sldMk cId="959383790" sldId="351"/>
        </pc:sldMkLst>
        <pc:spChg chg="mod">
          <ac:chgData name="Matthew Griffith" userId="13d16d66-b687-401f-b0fc-a4264b5c73c9" providerId="ADAL" clId="{8655EA6A-EBD4-A94B-AB26-53CDE7B0D317}" dt="2023-01-31T16:06:06.310" v="139" actId="20577"/>
          <ac:spMkLst>
            <pc:docMk/>
            <pc:sldMk cId="959383790" sldId="351"/>
            <ac:spMk id="17" creationId="{D558D18D-7AFE-E4D0-1601-2A58900377C4}"/>
          </ac:spMkLst>
        </pc:spChg>
        <pc:spChg chg="mod">
          <ac:chgData name="Matthew Griffith" userId="13d16d66-b687-401f-b0fc-a4264b5c73c9" providerId="ADAL" clId="{8655EA6A-EBD4-A94B-AB26-53CDE7B0D317}" dt="2023-01-31T16:07:44.782" v="172" actId="1076"/>
          <ac:spMkLst>
            <pc:docMk/>
            <pc:sldMk cId="959383790" sldId="351"/>
            <ac:spMk id="20" creationId="{BCD0FCA5-4B26-EF89-B9E8-64D1684F85B2}"/>
          </ac:spMkLst>
        </pc:spChg>
      </pc:sldChg>
      <pc:sldChg chg="delSp modSp add del mod">
        <pc:chgData name="Matthew Griffith" userId="13d16d66-b687-401f-b0fc-a4264b5c73c9" providerId="ADAL" clId="{8655EA6A-EBD4-A94B-AB26-53CDE7B0D317}" dt="2023-01-31T15:30:46.792" v="113" actId="2696"/>
        <pc:sldMkLst>
          <pc:docMk/>
          <pc:sldMk cId="3021376056" sldId="351"/>
        </pc:sldMkLst>
        <pc:spChg chg="mod">
          <ac:chgData name="Matthew Griffith" userId="13d16d66-b687-401f-b0fc-a4264b5c73c9" providerId="ADAL" clId="{8655EA6A-EBD4-A94B-AB26-53CDE7B0D317}" dt="2023-01-31T15:30:21.665" v="108" actId="20577"/>
          <ac:spMkLst>
            <pc:docMk/>
            <pc:sldMk cId="3021376056" sldId="351"/>
            <ac:spMk id="17" creationId="{D558D18D-7AFE-E4D0-1601-2A58900377C4}"/>
          </ac:spMkLst>
        </pc:spChg>
        <pc:spChg chg="del mod">
          <ac:chgData name="Matthew Griffith" userId="13d16d66-b687-401f-b0fc-a4264b5c73c9" providerId="ADAL" clId="{8655EA6A-EBD4-A94B-AB26-53CDE7B0D317}" dt="2023-01-31T15:30:37.884" v="112" actId="478"/>
          <ac:spMkLst>
            <pc:docMk/>
            <pc:sldMk cId="3021376056" sldId="351"/>
            <ac:spMk id="20" creationId="{BCD0FCA5-4B26-EF89-B9E8-64D1684F85B2}"/>
          </ac:spMkLst>
        </pc:spChg>
      </pc:sldChg>
      <pc:sldChg chg="add del">
        <pc:chgData name="Matthew Griffith" userId="13d16d66-b687-401f-b0fc-a4264b5c73c9" providerId="ADAL" clId="{8655EA6A-EBD4-A94B-AB26-53CDE7B0D317}" dt="2023-01-31T15:23:31.518" v="9" actId="2696"/>
        <pc:sldMkLst>
          <pc:docMk/>
          <pc:sldMk cId="3393923575" sldId="351"/>
        </pc:sldMkLst>
      </pc:sldChg>
      <pc:sldChg chg="modSp add mod">
        <pc:chgData name="Matthew Griffith" userId="13d16d66-b687-401f-b0fc-a4264b5c73c9" providerId="ADAL" clId="{8655EA6A-EBD4-A94B-AB26-53CDE7B0D317}" dt="2023-01-31T16:10:15.279" v="227" actId="20577"/>
        <pc:sldMkLst>
          <pc:docMk/>
          <pc:sldMk cId="1223761465" sldId="352"/>
        </pc:sldMkLst>
        <pc:spChg chg="mod">
          <ac:chgData name="Matthew Griffith" userId="13d16d66-b687-401f-b0fc-a4264b5c73c9" providerId="ADAL" clId="{8655EA6A-EBD4-A94B-AB26-53CDE7B0D317}" dt="2023-01-31T16:10:15.279" v="227" actId="20577"/>
          <ac:spMkLst>
            <pc:docMk/>
            <pc:sldMk cId="1223761465" sldId="352"/>
            <ac:spMk id="20" creationId="{BCD0FCA5-4B26-EF89-B9E8-64D1684F85B2}"/>
          </ac:spMkLst>
        </pc:spChg>
      </pc:sldChg>
      <pc:sldChg chg="modSp add mod">
        <pc:chgData name="Matthew Griffith" userId="13d16d66-b687-401f-b0fc-a4264b5c73c9" providerId="ADAL" clId="{8655EA6A-EBD4-A94B-AB26-53CDE7B0D317}" dt="2023-01-31T16:11:18.510" v="254" actId="20577"/>
        <pc:sldMkLst>
          <pc:docMk/>
          <pc:sldMk cId="2734035490" sldId="353"/>
        </pc:sldMkLst>
        <pc:spChg chg="mod">
          <ac:chgData name="Matthew Griffith" userId="13d16d66-b687-401f-b0fc-a4264b5c73c9" providerId="ADAL" clId="{8655EA6A-EBD4-A94B-AB26-53CDE7B0D317}" dt="2023-01-31T16:11:18.510" v="254" actId="20577"/>
          <ac:spMkLst>
            <pc:docMk/>
            <pc:sldMk cId="2734035490" sldId="353"/>
            <ac:spMk id="20" creationId="{BCD0FCA5-4B26-EF89-B9E8-64D1684F85B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7F52C66-110F-3048-8D12-2F8A1858E9A2}" type="datetimeFigureOut">
              <a:rPr lang="en-US" smtClean="0"/>
              <a:t>1/31/23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E4F7F89-AC31-FF4A-BF5D-37208D5C99E9}" type="slidenum">
              <a:rPr lang="en-US" smtClean="0"/>
              <a:t>‹#›</a:t>
            </a:fld>
            <a:endParaRPr lang="en-US"/>
          </a:p>
        </p:txBody>
      </p:sp>
    </p:spTree>
    <p:extLst>
      <p:ext uri="{BB962C8B-B14F-4D97-AF65-F5344CB8AC3E}">
        <p14:creationId xmlns:p14="http://schemas.microsoft.com/office/powerpoint/2010/main" val="22157688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1FF02D-EF0C-1846-AD24-7569C5C2FCC7}" type="datetimeFigureOut">
              <a:rPr lang="en-US" smtClean="0"/>
              <a:t>1/31/23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E92B4D-99FA-8C4C-87C7-9B2A5636D045}" type="slidenum">
              <a:rPr lang="en-US" smtClean="0"/>
              <a:t>‹#›</a:t>
            </a:fld>
            <a:endParaRPr lang="en-US"/>
          </a:p>
        </p:txBody>
      </p:sp>
    </p:spTree>
    <p:extLst>
      <p:ext uri="{BB962C8B-B14F-4D97-AF65-F5344CB8AC3E}">
        <p14:creationId xmlns:p14="http://schemas.microsoft.com/office/powerpoint/2010/main" val="854252314"/>
      </p:ext>
    </p:extLst>
  </p:cSld>
  <p:clrMap bg1="lt1" tx1="dk1" bg2="lt2" tx2="dk2" accent1="accent1" accent2="accent2" accent3="accent3" accent4="accent4" accent5="accent5" accent6="accent6" hlink="hlink" folHlink="folHlink"/>
  <p:hf hdr="0" ftr="0" dt="0"/>
  <p:notesStyle>
    <a:lvl1pPr marL="0" algn="l" defTabSz="457189" rtl="0" eaLnBrk="1" latinLnBrk="0" hangingPunct="1">
      <a:defRPr sz="1200" kern="1200">
        <a:solidFill>
          <a:schemeClr val="tx1"/>
        </a:solidFill>
        <a:latin typeface="+mn-lt"/>
        <a:ea typeface="+mn-ea"/>
        <a:cs typeface="+mn-cs"/>
      </a:defRPr>
    </a:lvl1pPr>
    <a:lvl2pPr marL="457189" algn="l" defTabSz="457189" rtl="0" eaLnBrk="1" latinLnBrk="0" hangingPunct="1">
      <a:defRPr sz="1200" kern="1200">
        <a:solidFill>
          <a:schemeClr val="tx1"/>
        </a:solidFill>
        <a:latin typeface="+mn-lt"/>
        <a:ea typeface="+mn-ea"/>
        <a:cs typeface="+mn-cs"/>
      </a:defRPr>
    </a:lvl2pPr>
    <a:lvl3pPr marL="914378" algn="l" defTabSz="457189" rtl="0" eaLnBrk="1" latinLnBrk="0" hangingPunct="1">
      <a:defRPr sz="1200" kern="1200">
        <a:solidFill>
          <a:schemeClr val="tx1"/>
        </a:solidFill>
        <a:latin typeface="+mn-lt"/>
        <a:ea typeface="+mn-ea"/>
        <a:cs typeface="+mn-cs"/>
      </a:defRPr>
    </a:lvl3pPr>
    <a:lvl4pPr marL="1371566" algn="l" defTabSz="457189" rtl="0" eaLnBrk="1" latinLnBrk="0" hangingPunct="1">
      <a:defRPr sz="1200" kern="1200">
        <a:solidFill>
          <a:schemeClr val="tx1"/>
        </a:solidFill>
        <a:latin typeface="+mn-lt"/>
        <a:ea typeface="+mn-ea"/>
        <a:cs typeface="+mn-cs"/>
      </a:defRPr>
    </a:lvl4pPr>
    <a:lvl5pPr marL="1828754" algn="l" defTabSz="457189" rtl="0" eaLnBrk="1" latinLnBrk="0" hangingPunct="1">
      <a:defRPr sz="1200" kern="1200">
        <a:solidFill>
          <a:schemeClr val="tx1"/>
        </a:solidFill>
        <a:latin typeface="+mn-lt"/>
        <a:ea typeface="+mn-ea"/>
        <a:cs typeface="+mn-cs"/>
      </a:defRPr>
    </a:lvl5pPr>
    <a:lvl6pPr marL="2285943" algn="l" defTabSz="457189" rtl="0" eaLnBrk="1" latinLnBrk="0" hangingPunct="1">
      <a:defRPr sz="1200" kern="1200">
        <a:solidFill>
          <a:schemeClr val="tx1"/>
        </a:solidFill>
        <a:latin typeface="+mn-lt"/>
        <a:ea typeface="+mn-ea"/>
        <a:cs typeface="+mn-cs"/>
      </a:defRPr>
    </a:lvl6pPr>
    <a:lvl7pPr marL="2743132" algn="l" defTabSz="457189" rtl="0" eaLnBrk="1" latinLnBrk="0" hangingPunct="1">
      <a:defRPr sz="1200" kern="1200">
        <a:solidFill>
          <a:schemeClr val="tx1"/>
        </a:solidFill>
        <a:latin typeface="+mn-lt"/>
        <a:ea typeface="+mn-ea"/>
        <a:cs typeface="+mn-cs"/>
      </a:defRPr>
    </a:lvl7pPr>
    <a:lvl8pPr marL="3200320" algn="l" defTabSz="457189" rtl="0" eaLnBrk="1" latinLnBrk="0" hangingPunct="1">
      <a:defRPr sz="1200" kern="1200">
        <a:solidFill>
          <a:schemeClr val="tx1"/>
        </a:solidFill>
        <a:latin typeface="+mn-lt"/>
        <a:ea typeface="+mn-ea"/>
        <a:cs typeface="+mn-cs"/>
      </a:defRPr>
    </a:lvl8pPr>
    <a:lvl9pPr marL="3657509" algn="l" defTabSz="45718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Welcome slide</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1EE92B4D-99FA-8C4C-87C7-9B2A5636D045}" type="slidenum">
              <a:rPr lang="en-US" smtClean="0"/>
              <a:t>1</a:t>
            </a:fld>
            <a:endParaRPr lang="en-US"/>
          </a:p>
        </p:txBody>
      </p:sp>
    </p:spTree>
    <p:extLst>
      <p:ext uri="{BB962C8B-B14F-4D97-AF65-F5344CB8AC3E}">
        <p14:creationId xmlns:p14="http://schemas.microsoft.com/office/powerpoint/2010/main" val="1802634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Blank</a:t>
            </a:r>
            <a:r>
              <a:rPr lang="en-US" baseline="0" dirty="0"/>
              <a:t> slides</a:t>
            </a:r>
            <a:endParaRPr lang="en-US" dirty="0"/>
          </a:p>
        </p:txBody>
      </p:sp>
      <p:sp>
        <p:nvSpPr>
          <p:cNvPr id="4" name="Slide Number Placeholder 3"/>
          <p:cNvSpPr>
            <a:spLocks noGrp="1"/>
          </p:cNvSpPr>
          <p:nvPr>
            <p:ph type="sldNum" sz="quarter" idx="10"/>
          </p:nvPr>
        </p:nvSpPr>
        <p:spPr/>
        <p:txBody>
          <a:bodyPr/>
          <a:lstStyle/>
          <a:p>
            <a:fld id="{1EE92B4D-99FA-8C4C-87C7-9B2A5636D045}" type="slidenum">
              <a:rPr lang="en-US" smtClean="0"/>
              <a:t>2</a:t>
            </a:fld>
            <a:endParaRPr lang="en-US"/>
          </a:p>
        </p:txBody>
      </p:sp>
    </p:spTree>
    <p:extLst>
      <p:ext uri="{BB962C8B-B14F-4D97-AF65-F5344CB8AC3E}">
        <p14:creationId xmlns:p14="http://schemas.microsoft.com/office/powerpoint/2010/main" val="2934090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Blank</a:t>
            </a:r>
            <a:r>
              <a:rPr lang="en-US" baseline="0" dirty="0"/>
              <a:t> slides</a:t>
            </a:r>
            <a:endParaRPr lang="en-US" dirty="0"/>
          </a:p>
        </p:txBody>
      </p:sp>
      <p:sp>
        <p:nvSpPr>
          <p:cNvPr id="4" name="Slide Number Placeholder 3"/>
          <p:cNvSpPr>
            <a:spLocks noGrp="1"/>
          </p:cNvSpPr>
          <p:nvPr>
            <p:ph type="sldNum" sz="quarter" idx="10"/>
          </p:nvPr>
        </p:nvSpPr>
        <p:spPr/>
        <p:txBody>
          <a:bodyPr/>
          <a:lstStyle/>
          <a:p>
            <a:fld id="{1EE92B4D-99FA-8C4C-87C7-9B2A5636D045}" type="slidenum">
              <a:rPr lang="en-US" smtClean="0"/>
              <a:t>3</a:t>
            </a:fld>
            <a:endParaRPr lang="en-US"/>
          </a:p>
        </p:txBody>
      </p:sp>
    </p:spTree>
    <p:extLst>
      <p:ext uri="{BB962C8B-B14F-4D97-AF65-F5344CB8AC3E}">
        <p14:creationId xmlns:p14="http://schemas.microsoft.com/office/powerpoint/2010/main" val="298171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Blank</a:t>
            </a:r>
            <a:r>
              <a:rPr lang="en-US" baseline="0" dirty="0"/>
              <a:t> slides</a:t>
            </a:r>
            <a:endParaRPr lang="en-US" dirty="0"/>
          </a:p>
        </p:txBody>
      </p:sp>
      <p:sp>
        <p:nvSpPr>
          <p:cNvPr id="4" name="Slide Number Placeholder 3"/>
          <p:cNvSpPr>
            <a:spLocks noGrp="1"/>
          </p:cNvSpPr>
          <p:nvPr>
            <p:ph type="sldNum" sz="quarter" idx="10"/>
          </p:nvPr>
        </p:nvSpPr>
        <p:spPr/>
        <p:txBody>
          <a:bodyPr/>
          <a:lstStyle/>
          <a:p>
            <a:fld id="{1EE92B4D-99FA-8C4C-87C7-9B2A5636D045}" type="slidenum">
              <a:rPr lang="en-US" smtClean="0"/>
              <a:t>4</a:t>
            </a:fld>
            <a:endParaRPr lang="en-US"/>
          </a:p>
        </p:txBody>
      </p:sp>
    </p:spTree>
    <p:extLst>
      <p:ext uri="{BB962C8B-B14F-4D97-AF65-F5344CB8AC3E}">
        <p14:creationId xmlns:p14="http://schemas.microsoft.com/office/powerpoint/2010/main" val="2849116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Blank</a:t>
            </a:r>
            <a:r>
              <a:rPr lang="en-US" baseline="0" dirty="0"/>
              <a:t> slides</a:t>
            </a:r>
            <a:endParaRPr lang="en-US" dirty="0"/>
          </a:p>
        </p:txBody>
      </p:sp>
      <p:sp>
        <p:nvSpPr>
          <p:cNvPr id="4" name="Slide Number Placeholder 3"/>
          <p:cNvSpPr>
            <a:spLocks noGrp="1"/>
          </p:cNvSpPr>
          <p:nvPr>
            <p:ph type="sldNum" sz="quarter" idx="10"/>
          </p:nvPr>
        </p:nvSpPr>
        <p:spPr/>
        <p:txBody>
          <a:bodyPr/>
          <a:lstStyle/>
          <a:p>
            <a:fld id="{1EE92B4D-99FA-8C4C-87C7-9B2A5636D045}" type="slidenum">
              <a:rPr lang="en-US" smtClean="0"/>
              <a:t>5</a:t>
            </a:fld>
            <a:endParaRPr lang="en-US"/>
          </a:p>
        </p:txBody>
      </p:sp>
    </p:spTree>
    <p:extLst>
      <p:ext uri="{BB962C8B-B14F-4D97-AF65-F5344CB8AC3E}">
        <p14:creationId xmlns:p14="http://schemas.microsoft.com/office/powerpoint/2010/main" val="2426812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Blank</a:t>
            </a:r>
            <a:r>
              <a:rPr lang="en-US" baseline="0" dirty="0"/>
              <a:t> slides</a:t>
            </a:r>
            <a:endParaRPr lang="en-US" dirty="0"/>
          </a:p>
        </p:txBody>
      </p:sp>
      <p:sp>
        <p:nvSpPr>
          <p:cNvPr id="4" name="Slide Number Placeholder 3"/>
          <p:cNvSpPr>
            <a:spLocks noGrp="1"/>
          </p:cNvSpPr>
          <p:nvPr>
            <p:ph type="sldNum" sz="quarter" idx="10"/>
          </p:nvPr>
        </p:nvSpPr>
        <p:spPr/>
        <p:txBody>
          <a:bodyPr/>
          <a:lstStyle/>
          <a:p>
            <a:fld id="{1EE92B4D-99FA-8C4C-87C7-9B2A5636D045}" type="slidenum">
              <a:rPr lang="en-US" smtClean="0"/>
              <a:t>6</a:t>
            </a:fld>
            <a:endParaRPr lang="en-US"/>
          </a:p>
        </p:txBody>
      </p:sp>
    </p:spTree>
    <p:extLst>
      <p:ext uri="{BB962C8B-B14F-4D97-AF65-F5344CB8AC3E}">
        <p14:creationId xmlns:p14="http://schemas.microsoft.com/office/powerpoint/2010/main" val="572375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Blank</a:t>
            </a:r>
            <a:r>
              <a:rPr lang="en-US" baseline="0" dirty="0"/>
              <a:t> slides</a:t>
            </a:r>
            <a:endParaRPr lang="en-US" dirty="0"/>
          </a:p>
        </p:txBody>
      </p:sp>
      <p:sp>
        <p:nvSpPr>
          <p:cNvPr id="4" name="Slide Number Placeholder 3"/>
          <p:cNvSpPr>
            <a:spLocks noGrp="1"/>
          </p:cNvSpPr>
          <p:nvPr>
            <p:ph type="sldNum" sz="quarter" idx="10"/>
          </p:nvPr>
        </p:nvSpPr>
        <p:spPr/>
        <p:txBody>
          <a:bodyPr/>
          <a:lstStyle/>
          <a:p>
            <a:fld id="{1EE92B4D-99FA-8C4C-87C7-9B2A5636D045}" type="slidenum">
              <a:rPr lang="en-US" smtClean="0"/>
              <a:t>7</a:t>
            </a:fld>
            <a:endParaRPr lang="en-US"/>
          </a:p>
        </p:txBody>
      </p:sp>
    </p:spTree>
    <p:extLst>
      <p:ext uri="{BB962C8B-B14F-4D97-AF65-F5344CB8AC3E}">
        <p14:creationId xmlns:p14="http://schemas.microsoft.com/office/powerpoint/2010/main" val="4078414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Blank</a:t>
            </a:r>
            <a:r>
              <a:rPr lang="en-US" baseline="0" dirty="0"/>
              <a:t> slides</a:t>
            </a:r>
            <a:endParaRPr lang="en-US" dirty="0"/>
          </a:p>
        </p:txBody>
      </p:sp>
      <p:sp>
        <p:nvSpPr>
          <p:cNvPr id="4" name="Slide Number Placeholder 3"/>
          <p:cNvSpPr>
            <a:spLocks noGrp="1"/>
          </p:cNvSpPr>
          <p:nvPr>
            <p:ph type="sldNum" sz="quarter" idx="10"/>
          </p:nvPr>
        </p:nvSpPr>
        <p:spPr/>
        <p:txBody>
          <a:bodyPr/>
          <a:lstStyle/>
          <a:p>
            <a:fld id="{1EE92B4D-99FA-8C4C-87C7-9B2A5636D045}" type="slidenum">
              <a:rPr lang="en-US" smtClean="0"/>
              <a:t>8</a:t>
            </a:fld>
            <a:endParaRPr lang="en-US"/>
          </a:p>
        </p:txBody>
      </p:sp>
    </p:spTree>
    <p:extLst>
      <p:ext uri="{BB962C8B-B14F-4D97-AF65-F5344CB8AC3E}">
        <p14:creationId xmlns:p14="http://schemas.microsoft.com/office/powerpoint/2010/main" val="1623148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Blank</a:t>
            </a:r>
            <a:r>
              <a:rPr lang="en-US" baseline="0" dirty="0"/>
              <a:t> slides</a:t>
            </a:r>
            <a:endParaRPr lang="en-US" dirty="0"/>
          </a:p>
        </p:txBody>
      </p:sp>
      <p:sp>
        <p:nvSpPr>
          <p:cNvPr id="4" name="Slide Number Placeholder 3"/>
          <p:cNvSpPr>
            <a:spLocks noGrp="1"/>
          </p:cNvSpPr>
          <p:nvPr>
            <p:ph type="sldNum" sz="quarter" idx="10"/>
          </p:nvPr>
        </p:nvSpPr>
        <p:spPr/>
        <p:txBody>
          <a:bodyPr/>
          <a:lstStyle/>
          <a:p>
            <a:fld id="{1EE92B4D-99FA-8C4C-87C7-9B2A5636D045}" type="slidenum">
              <a:rPr lang="en-US" smtClean="0"/>
              <a:t>9</a:t>
            </a:fld>
            <a:endParaRPr lang="en-US"/>
          </a:p>
        </p:txBody>
      </p:sp>
    </p:spTree>
    <p:extLst>
      <p:ext uri="{BB962C8B-B14F-4D97-AF65-F5344CB8AC3E}">
        <p14:creationId xmlns:p14="http://schemas.microsoft.com/office/powerpoint/2010/main" val="38369562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9089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9" name="object 2"/>
          <p:cNvSpPr>
            <a:spLocks/>
          </p:cNvSpPr>
          <p:nvPr/>
        </p:nvSpPr>
        <p:spPr>
          <a:xfrm>
            <a:off x="0" y="525923"/>
            <a:ext cx="9179998" cy="4623928"/>
          </a:xfrm>
          <a:custGeom>
            <a:avLst/>
            <a:gdLst/>
            <a:ahLst/>
            <a:cxnLst/>
            <a:rect l="l" t="t" r="r" b="b"/>
            <a:pathLst>
              <a:path w="20104100" h="11252200">
                <a:moveTo>
                  <a:pt x="20104100" y="0"/>
                </a:moveTo>
                <a:lnTo>
                  <a:pt x="0" y="0"/>
                </a:lnTo>
                <a:lnTo>
                  <a:pt x="0" y="11252130"/>
                </a:lnTo>
                <a:lnTo>
                  <a:pt x="20104100" y="11252130"/>
                </a:lnTo>
                <a:lnTo>
                  <a:pt x="20104100" y="0"/>
                </a:lnTo>
                <a:close/>
              </a:path>
            </a:pathLst>
          </a:custGeom>
          <a:solidFill>
            <a:srgbClr val="11122A"/>
          </a:solidFill>
          <a:ln>
            <a:noFill/>
          </a:ln>
        </p:spPr>
        <p:txBody>
          <a:bodyPr wrap="square" lIns="0" tIns="0" rIns="0" bIns="0" rtlCol="0"/>
          <a:lstStyle/>
          <a:p>
            <a:endParaRPr/>
          </a:p>
        </p:txBody>
      </p:sp>
      <p:sp>
        <p:nvSpPr>
          <p:cNvPr id="3" name="Content Placeholder 2"/>
          <p:cNvSpPr>
            <a:spLocks noGrp="1"/>
          </p:cNvSpPr>
          <p:nvPr>
            <p:ph idx="1"/>
          </p:nvPr>
        </p:nvSpPr>
        <p:spPr>
          <a:xfrm>
            <a:off x="292100" y="844561"/>
            <a:ext cx="8229600" cy="3394472"/>
          </a:xfrm>
        </p:spPr>
        <p:txBody>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Title 1"/>
          <p:cNvSpPr>
            <a:spLocks noGrp="1"/>
          </p:cNvSpPr>
          <p:nvPr>
            <p:ph type="title"/>
          </p:nvPr>
        </p:nvSpPr>
        <p:spPr>
          <a:xfrm>
            <a:off x="0" y="62374"/>
            <a:ext cx="9144000" cy="411938"/>
          </a:xfrm>
        </p:spPr>
        <p:txBody>
          <a:bodyPr>
            <a:noAutofit/>
          </a:bodyPr>
          <a:lstStyle>
            <a:lvl1pPr>
              <a:defRPr sz="2000">
                <a:solidFill>
                  <a:srgbClr val="DA5863"/>
                </a:solidFill>
              </a:defRPr>
            </a:lvl1pPr>
          </a:lstStyle>
          <a:p>
            <a:r>
              <a:rPr lang="en-GB"/>
              <a:t>Click to edit Master title style</a:t>
            </a:r>
            <a:endParaRPr lang="en-US"/>
          </a:p>
        </p:txBody>
      </p:sp>
      <p:cxnSp>
        <p:nvCxnSpPr>
          <p:cNvPr id="11" name="Straight Connector 10">
            <a:extLst>
              <a:ext uri="{FF2B5EF4-FFF2-40B4-BE49-F238E27FC236}">
                <a16:creationId xmlns:a16="http://schemas.microsoft.com/office/drawing/2014/main" id="{F0521B8B-59A2-47A3-91E9-31AC726F36AC}"/>
              </a:ext>
            </a:extLst>
          </p:cNvPr>
          <p:cNvCxnSpPr/>
          <p:nvPr/>
        </p:nvCxnSpPr>
        <p:spPr>
          <a:xfrm>
            <a:off x="8" y="515334"/>
            <a:ext cx="1620000" cy="0"/>
          </a:xfrm>
          <a:prstGeom prst="line">
            <a:avLst/>
          </a:prstGeom>
          <a:ln w="19050" cmpd="sng">
            <a:solidFill>
              <a:srgbClr val="62BCAD"/>
            </a:solidFill>
          </a:ln>
        </p:spPr>
        <p:style>
          <a:lnRef idx="1">
            <a:schemeClr val="accent1"/>
          </a:lnRef>
          <a:fillRef idx="0">
            <a:schemeClr val="accent1"/>
          </a:fillRef>
          <a:effectRef idx="0">
            <a:schemeClr val="accent1"/>
          </a:effectRef>
          <a:fontRef idx="minor">
            <a:schemeClr val="tx1"/>
          </a:fontRef>
        </p:style>
      </p:cxnSp>
      <p:sp>
        <p:nvSpPr>
          <p:cNvPr id="12" name="Footer Placeholder 4"/>
          <p:cNvSpPr txBox="1">
            <a:spLocks/>
          </p:cNvSpPr>
          <p:nvPr/>
        </p:nvSpPr>
        <p:spPr>
          <a:xfrm>
            <a:off x="292101" y="175941"/>
            <a:ext cx="1418167" cy="273844"/>
          </a:xfrm>
          <a:prstGeom prst="rect">
            <a:avLst/>
          </a:prstGeom>
        </p:spPr>
        <p:txBody>
          <a:bodyPr vert="horz" lIns="91438" tIns="45719" rIns="91438" bIns="45719" rtlCol="0" anchor="ctr"/>
          <a:lstStyle>
            <a:defPPr>
              <a:defRPr lang="en-US"/>
            </a:defPPr>
            <a:lvl1pPr marL="0" algn="ctr" defTabSz="457200" rtl="0" eaLnBrk="1" latinLnBrk="0" hangingPunct="1">
              <a:defRPr sz="1100" kern="1200">
                <a:solidFill>
                  <a:schemeClr val="tx1">
                    <a:tint val="75000"/>
                  </a:schemeClr>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kumimoji="0" lang="en-GB" sz="1200" b="0" i="0" u="none" strike="noStrike" kern="1200" cap="all" spc="0" normalizeH="0" baseline="0" noProof="0">
                <a:ln>
                  <a:noFill/>
                </a:ln>
                <a:solidFill>
                  <a:srgbClr val="62BCAD"/>
                </a:solidFill>
                <a:effectLst/>
                <a:uLnTx/>
                <a:uFillTx/>
                <a:latin typeface="Rajdhani Semibold"/>
                <a:ea typeface="+mj-ea"/>
                <a:cs typeface="Rajdhani Semibold"/>
              </a:rPr>
              <a:t>DESTINATION EARTH</a:t>
            </a:r>
            <a:endParaRPr lang="en-US" sz="1200"/>
          </a:p>
        </p:txBody>
      </p:sp>
    </p:spTree>
    <p:extLst>
      <p:ext uri="{BB962C8B-B14F-4D97-AF65-F5344CB8AC3E}">
        <p14:creationId xmlns:p14="http://schemas.microsoft.com/office/powerpoint/2010/main" val="1571449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9_Title and Content">
    <p:spTree>
      <p:nvGrpSpPr>
        <p:cNvPr id="1" name=""/>
        <p:cNvGrpSpPr/>
        <p:nvPr/>
      </p:nvGrpSpPr>
      <p:grpSpPr>
        <a:xfrm>
          <a:off x="0" y="0"/>
          <a:ext cx="0" cy="0"/>
          <a:chOff x="0" y="0"/>
          <a:chExt cx="0" cy="0"/>
        </a:xfrm>
      </p:grpSpPr>
      <p:sp>
        <p:nvSpPr>
          <p:cNvPr id="9" name="object 2"/>
          <p:cNvSpPr>
            <a:spLocks/>
          </p:cNvSpPr>
          <p:nvPr/>
        </p:nvSpPr>
        <p:spPr>
          <a:xfrm>
            <a:off x="0" y="0"/>
            <a:ext cx="9179998" cy="5232400"/>
          </a:xfrm>
          <a:custGeom>
            <a:avLst/>
            <a:gdLst/>
            <a:ahLst/>
            <a:cxnLst/>
            <a:rect l="l" t="t" r="r" b="b"/>
            <a:pathLst>
              <a:path w="20104100" h="11252200">
                <a:moveTo>
                  <a:pt x="20104100" y="0"/>
                </a:moveTo>
                <a:lnTo>
                  <a:pt x="0" y="0"/>
                </a:lnTo>
                <a:lnTo>
                  <a:pt x="0" y="11252130"/>
                </a:lnTo>
                <a:lnTo>
                  <a:pt x="20104100" y="11252130"/>
                </a:lnTo>
                <a:lnTo>
                  <a:pt x="20104100" y="0"/>
                </a:lnTo>
                <a:close/>
              </a:path>
            </a:pathLst>
          </a:custGeom>
          <a:solidFill>
            <a:srgbClr val="11122A"/>
          </a:solidFill>
          <a:ln>
            <a:noFill/>
          </a:ln>
        </p:spPr>
        <p:txBody>
          <a:bodyPr wrap="square" lIns="0" tIns="0" rIns="0" bIns="0" rtlCol="0"/>
          <a:lstStyle/>
          <a:p>
            <a:endParaRPr/>
          </a:p>
        </p:txBody>
      </p:sp>
      <p:sp>
        <p:nvSpPr>
          <p:cNvPr id="3" name="Content Placeholder 2"/>
          <p:cNvSpPr>
            <a:spLocks noGrp="1"/>
          </p:cNvSpPr>
          <p:nvPr>
            <p:ph idx="1"/>
          </p:nvPr>
        </p:nvSpPr>
        <p:spPr>
          <a:xfrm>
            <a:off x="292100" y="844561"/>
            <a:ext cx="8229600" cy="3394472"/>
          </a:xfrm>
        </p:spPr>
        <p:txBody>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Title 1"/>
          <p:cNvSpPr>
            <a:spLocks noGrp="1"/>
          </p:cNvSpPr>
          <p:nvPr>
            <p:ph type="title"/>
          </p:nvPr>
        </p:nvSpPr>
        <p:spPr>
          <a:xfrm>
            <a:off x="0" y="62374"/>
            <a:ext cx="9144000" cy="411938"/>
          </a:xfrm>
        </p:spPr>
        <p:txBody>
          <a:bodyPr>
            <a:noAutofit/>
          </a:bodyPr>
          <a:lstStyle>
            <a:lvl1pPr>
              <a:defRPr sz="2000">
                <a:solidFill>
                  <a:srgbClr val="DA5863"/>
                </a:solidFill>
              </a:defRPr>
            </a:lvl1pPr>
          </a:lstStyle>
          <a:p>
            <a:r>
              <a:rPr lang="en-GB"/>
              <a:t>Click to edit Master title style</a:t>
            </a:r>
            <a:endParaRPr lang="en-US"/>
          </a:p>
        </p:txBody>
      </p:sp>
    </p:spTree>
    <p:extLst>
      <p:ext uri="{BB962C8B-B14F-4D97-AF65-F5344CB8AC3E}">
        <p14:creationId xmlns:p14="http://schemas.microsoft.com/office/powerpoint/2010/main" val="12018117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62374"/>
            <a:ext cx="9144000" cy="411938"/>
          </a:xfrm>
        </p:spPr>
        <p:txBody>
          <a:bodyPr>
            <a:noAutofit/>
          </a:bodyPr>
          <a:lstStyle>
            <a:lvl1pPr>
              <a:defRPr sz="2000"/>
            </a:lvl1pPr>
          </a:lstStyle>
          <a:p>
            <a:r>
              <a:rPr lang="en-GB"/>
              <a:t>Click to edit Master title style</a:t>
            </a:r>
            <a:endParaRPr lang="en-US"/>
          </a:p>
        </p:txBody>
      </p:sp>
      <p:sp>
        <p:nvSpPr>
          <p:cNvPr id="3" name="Content Placeholder 2"/>
          <p:cNvSpPr>
            <a:spLocks noGrp="1"/>
          </p:cNvSpPr>
          <p:nvPr>
            <p:ph sz="half" idx="1"/>
          </p:nvPr>
        </p:nvSpPr>
        <p:spPr>
          <a:xfrm>
            <a:off x="292100" y="855385"/>
            <a:ext cx="4038600" cy="2545556"/>
          </a:xfrm>
        </p:spPr>
        <p:txBody>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483100" y="855385"/>
            <a:ext cx="4038600" cy="2545556"/>
          </a:xfrm>
        </p:spPr>
        <p:txBody>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marL="342892" marR="0" lvl="0" indent="-342892" algn="l" defTabSz="457189" rtl="0" eaLnBrk="1" fontAlgn="auto" latinLnBrk="0" hangingPunct="1">
              <a:lnSpc>
                <a:spcPct val="100000"/>
              </a:lnSpc>
              <a:spcBef>
                <a:spcPct val="20000"/>
              </a:spcBef>
              <a:spcAft>
                <a:spcPts val="0"/>
              </a:spcAft>
              <a:buClrTx/>
              <a:buSzTx/>
              <a:buFont typeface="Arial"/>
              <a:buChar char="•"/>
              <a:tabLst/>
              <a:defRPr/>
            </a:pPr>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Slide Number Placeholder 6"/>
          <p:cNvSpPr>
            <a:spLocks noGrp="1"/>
          </p:cNvSpPr>
          <p:nvPr>
            <p:ph type="sldNum" sz="quarter" idx="12"/>
          </p:nvPr>
        </p:nvSpPr>
        <p:spPr/>
        <p:txBody>
          <a:bodyPr/>
          <a:lstStyle>
            <a:lvl1pPr>
              <a:defRPr sz="1000"/>
            </a:lvl1pPr>
          </a:lstStyle>
          <a:p>
            <a:fld id="{2A11EFE2-4BCF-414C-A3B6-A1A47880F170}" type="slidenum">
              <a:rPr lang="en-US" smtClean="0"/>
              <a:pPr/>
              <a:t>‹#›</a:t>
            </a:fld>
            <a:endParaRPr lang="en-US"/>
          </a:p>
        </p:txBody>
      </p:sp>
      <p:pic>
        <p:nvPicPr>
          <p:cNvPr id="10" name="Picture 9" descr="ECMWF_Master_Logo_CMYK_nostrap (1).eps"/>
          <p:cNvPicPr>
            <a:picLocks noChangeAspect="1"/>
          </p:cNvPicPr>
          <p:nvPr/>
        </p:nvPicPr>
        <p:blipFill>
          <a:blip r:embed="rId2" cstate="screen">
            <a:alphaModFix amt="47000"/>
            <a:extLst>
              <a:ext uri="{28A0092B-C50C-407E-A947-70E740481C1C}">
                <a14:useLocalDpi xmlns:a14="http://schemas.microsoft.com/office/drawing/2010/main"/>
              </a:ext>
            </a:extLst>
          </a:blip>
          <a:stretch>
            <a:fillRect/>
          </a:stretch>
        </p:blipFill>
        <p:spPr>
          <a:xfrm>
            <a:off x="407988" y="4800534"/>
            <a:ext cx="1187998" cy="205000"/>
          </a:xfrm>
          <a:prstGeom prst="rect">
            <a:avLst/>
          </a:prstGeom>
        </p:spPr>
      </p:pic>
      <p:cxnSp>
        <p:nvCxnSpPr>
          <p:cNvPr id="11" name="Straight Connector 10">
            <a:extLst>
              <a:ext uri="{FF2B5EF4-FFF2-40B4-BE49-F238E27FC236}">
                <a16:creationId xmlns:a16="http://schemas.microsoft.com/office/drawing/2014/main" id="{F0521B8B-59A2-47A3-91E9-31AC726F36AC}"/>
              </a:ext>
            </a:extLst>
          </p:cNvPr>
          <p:cNvCxnSpPr/>
          <p:nvPr/>
        </p:nvCxnSpPr>
        <p:spPr>
          <a:xfrm>
            <a:off x="8" y="515334"/>
            <a:ext cx="1620000" cy="0"/>
          </a:xfrm>
          <a:prstGeom prst="line">
            <a:avLst/>
          </a:prstGeom>
          <a:ln>
            <a:solidFill>
              <a:srgbClr val="62BCAD"/>
            </a:solidFill>
          </a:ln>
        </p:spPr>
        <p:style>
          <a:lnRef idx="1">
            <a:schemeClr val="accent1"/>
          </a:lnRef>
          <a:fillRef idx="0">
            <a:schemeClr val="accent1"/>
          </a:fillRef>
          <a:effectRef idx="0">
            <a:schemeClr val="accent1"/>
          </a:effectRef>
          <a:fontRef idx="minor">
            <a:schemeClr val="tx1"/>
          </a:fontRef>
        </p:style>
      </p:cxnSp>
      <p:sp>
        <p:nvSpPr>
          <p:cNvPr id="13" name="Footer Placeholder 4"/>
          <p:cNvSpPr txBox="1">
            <a:spLocks/>
          </p:cNvSpPr>
          <p:nvPr/>
        </p:nvSpPr>
        <p:spPr>
          <a:xfrm>
            <a:off x="292101" y="175941"/>
            <a:ext cx="1418167" cy="273844"/>
          </a:xfrm>
          <a:prstGeom prst="rect">
            <a:avLst/>
          </a:prstGeom>
        </p:spPr>
        <p:txBody>
          <a:bodyPr vert="horz" lIns="91438" tIns="45719" rIns="91438" bIns="45719" rtlCol="0" anchor="ctr"/>
          <a:lstStyle>
            <a:defPPr>
              <a:defRPr lang="en-US"/>
            </a:defPPr>
            <a:lvl1pPr marL="0" algn="ctr" defTabSz="457200" rtl="0" eaLnBrk="1" latinLnBrk="0" hangingPunct="1">
              <a:defRPr sz="1100" kern="1200">
                <a:solidFill>
                  <a:schemeClr val="tx1">
                    <a:tint val="75000"/>
                  </a:schemeClr>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kumimoji="0" lang="en-GB" sz="1200" b="0" i="0" u="none" strike="noStrike" kern="1200" cap="all" spc="0" normalizeH="0" baseline="0" noProof="0">
                <a:ln>
                  <a:noFill/>
                </a:ln>
                <a:solidFill>
                  <a:srgbClr val="62BCAD"/>
                </a:solidFill>
                <a:effectLst/>
                <a:uLnTx/>
                <a:uFillTx/>
                <a:latin typeface="Rajdhani Semibold"/>
                <a:ea typeface="+mj-ea"/>
                <a:cs typeface="Rajdhani Semibold"/>
              </a:rPr>
              <a:t>DESTINATION EARTH</a:t>
            </a:r>
            <a:endParaRPr lang="en-US" sz="1200"/>
          </a:p>
        </p:txBody>
      </p:sp>
    </p:spTree>
    <p:extLst>
      <p:ext uri="{BB962C8B-B14F-4D97-AF65-F5344CB8AC3E}">
        <p14:creationId xmlns:p14="http://schemas.microsoft.com/office/powerpoint/2010/main" val="3606570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62374"/>
            <a:ext cx="9144000" cy="411938"/>
          </a:xfrm>
        </p:spPr>
        <p:txBody>
          <a:bodyPr>
            <a:noAutofit/>
          </a:bodyPr>
          <a:lstStyle>
            <a:lvl1pPr>
              <a:defRPr sz="2000"/>
            </a:lvl1pPr>
          </a:lstStyle>
          <a:p>
            <a:r>
              <a:rPr lang="en-GB"/>
              <a:t>Click to edit Master title style</a:t>
            </a:r>
            <a:endParaRPr lang="en-US"/>
          </a:p>
        </p:txBody>
      </p:sp>
      <p:sp>
        <p:nvSpPr>
          <p:cNvPr id="5" name="Slide Number Placeholder 4"/>
          <p:cNvSpPr>
            <a:spLocks noGrp="1"/>
          </p:cNvSpPr>
          <p:nvPr>
            <p:ph type="sldNum" sz="quarter" idx="12"/>
          </p:nvPr>
        </p:nvSpPr>
        <p:spPr/>
        <p:txBody>
          <a:bodyPr/>
          <a:lstStyle>
            <a:lvl1pPr>
              <a:defRPr sz="1000"/>
            </a:lvl1pPr>
          </a:lstStyle>
          <a:p>
            <a:fld id="{2A11EFE2-4BCF-414C-A3B6-A1A47880F170}" type="slidenum">
              <a:rPr lang="en-US" smtClean="0"/>
              <a:pPr/>
              <a:t>‹#›</a:t>
            </a:fld>
            <a:endParaRPr lang="en-US"/>
          </a:p>
        </p:txBody>
      </p:sp>
      <p:pic>
        <p:nvPicPr>
          <p:cNvPr id="8" name="Picture 7" descr="ECMWF_Master_Logo_CMYK_nostrap (1).eps"/>
          <p:cNvPicPr>
            <a:picLocks noChangeAspect="1"/>
          </p:cNvPicPr>
          <p:nvPr/>
        </p:nvPicPr>
        <p:blipFill>
          <a:blip r:embed="rId2" cstate="screen">
            <a:alphaModFix amt="47000"/>
            <a:extLst>
              <a:ext uri="{28A0092B-C50C-407E-A947-70E740481C1C}">
                <a14:useLocalDpi xmlns:a14="http://schemas.microsoft.com/office/drawing/2010/main"/>
              </a:ext>
            </a:extLst>
          </a:blip>
          <a:stretch>
            <a:fillRect/>
          </a:stretch>
        </p:blipFill>
        <p:spPr>
          <a:xfrm>
            <a:off x="395289" y="4800534"/>
            <a:ext cx="1187998" cy="205000"/>
          </a:xfrm>
          <a:prstGeom prst="rect">
            <a:avLst/>
          </a:prstGeom>
        </p:spPr>
      </p:pic>
      <p:cxnSp>
        <p:nvCxnSpPr>
          <p:cNvPr id="9" name="Straight Connector 8">
            <a:extLst>
              <a:ext uri="{FF2B5EF4-FFF2-40B4-BE49-F238E27FC236}">
                <a16:creationId xmlns:a16="http://schemas.microsoft.com/office/drawing/2014/main" id="{F0521B8B-59A2-47A3-91E9-31AC726F36AC}"/>
              </a:ext>
            </a:extLst>
          </p:cNvPr>
          <p:cNvCxnSpPr/>
          <p:nvPr/>
        </p:nvCxnSpPr>
        <p:spPr>
          <a:xfrm>
            <a:off x="8" y="515334"/>
            <a:ext cx="1620000" cy="0"/>
          </a:xfrm>
          <a:prstGeom prst="line">
            <a:avLst/>
          </a:prstGeom>
          <a:ln>
            <a:solidFill>
              <a:srgbClr val="62BCAD"/>
            </a:solidFill>
          </a:ln>
        </p:spPr>
        <p:style>
          <a:lnRef idx="1">
            <a:schemeClr val="accent1"/>
          </a:lnRef>
          <a:fillRef idx="0">
            <a:schemeClr val="accent1"/>
          </a:fillRef>
          <a:effectRef idx="0">
            <a:schemeClr val="accent1"/>
          </a:effectRef>
          <a:fontRef idx="minor">
            <a:schemeClr val="tx1"/>
          </a:fontRef>
        </p:style>
      </p:cxnSp>
      <p:sp>
        <p:nvSpPr>
          <p:cNvPr id="11" name="Footer Placeholder 4"/>
          <p:cNvSpPr txBox="1">
            <a:spLocks/>
          </p:cNvSpPr>
          <p:nvPr/>
        </p:nvSpPr>
        <p:spPr>
          <a:xfrm>
            <a:off x="292101" y="175941"/>
            <a:ext cx="1418167" cy="273844"/>
          </a:xfrm>
          <a:prstGeom prst="rect">
            <a:avLst/>
          </a:prstGeom>
        </p:spPr>
        <p:txBody>
          <a:bodyPr vert="horz" lIns="91438" tIns="45719" rIns="91438" bIns="45719" rtlCol="0" anchor="ctr"/>
          <a:lstStyle>
            <a:defPPr>
              <a:defRPr lang="en-US"/>
            </a:defPPr>
            <a:lvl1pPr marL="0" algn="ctr" defTabSz="457200" rtl="0" eaLnBrk="1" latinLnBrk="0" hangingPunct="1">
              <a:defRPr sz="1100" kern="1200">
                <a:solidFill>
                  <a:schemeClr val="tx1">
                    <a:tint val="75000"/>
                  </a:schemeClr>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kumimoji="0" lang="en-GB" sz="1200" b="0" i="0" u="none" strike="noStrike" kern="1200" cap="all" spc="0" normalizeH="0" baseline="0" noProof="0">
                <a:ln>
                  <a:noFill/>
                </a:ln>
                <a:solidFill>
                  <a:srgbClr val="62BCAD"/>
                </a:solidFill>
                <a:effectLst/>
                <a:uLnTx/>
                <a:uFillTx/>
                <a:latin typeface="Rajdhani Semibold"/>
                <a:ea typeface="+mj-ea"/>
                <a:cs typeface="Rajdhani Semibold"/>
              </a:rPr>
              <a:t>DESTINATION EARTH</a:t>
            </a:r>
            <a:endParaRPr lang="en-US" sz="1200"/>
          </a:p>
        </p:txBody>
      </p:sp>
    </p:spTree>
    <p:extLst>
      <p:ext uri="{BB962C8B-B14F-4D97-AF65-F5344CB8AC3E}">
        <p14:creationId xmlns:p14="http://schemas.microsoft.com/office/powerpoint/2010/main" val="16301612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sz="1000"/>
            </a:lvl1pPr>
          </a:lstStyle>
          <a:p>
            <a:fld id="{2A11EFE2-4BCF-414C-A3B6-A1A47880F170}" type="slidenum">
              <a:rPr lang="en-US" smtClean="0"/>
              <a:pPr/>
              <a:t>‹#›</a:t>
            </a:fld>
            <a:endParaRPr lang="en-US"/>
          </a:p>
        </p:txBody>
      </p:sp>
      <p:sp>
        <p:nvSpPr>
          <p:cNvPr id="5" name="Title 1"/>
          <p:cNvSpPr>
            <a:spLocks noGrp="1"/>
          </p:cNvSpPr>
          <p:nvPr>
            <p:ph type="title"/>
          </p:nvPr>
        </p:nvSpPr>
        <p:spPr>
          <a:xfrm>
            <a:off x="292100" y="813829"/>
            <a:ext cx="8686800" cy="411938"/>
          </a:xfrm>
        </p:spPr>
        <p:txBody>
          <a:bodyPr>
            <a:noAutofit/>
          </a:bodyPr>
          <a:lstStyle>
            <a:lvl1pPr algn="l">
              <a:defRPr sz="2400">
                <a:solidFill>
                  <a:srgbClr val="62BCAD"/>
                </a:solidFill>
              </a:defRPr>
            </a:lvl1pPr>
          </a:lstStyle>
          <a:p>
            <a:r>
              <a:rPr lang="en-GB"/>
              <a:t>Click to edit Master title style</a:t>
            </a:r>
            <a:endParaRPr lang="en-US"/>
          </a:p>
        </p:txBody>
      </p:sp>
      <p:sp>
        <p:nvSpPr>
          <p:cNvPr id="6" name="Content Placeholder 2"/>
          <p:cNvSpPr>
            <a:spLocks noGrp="1"/>
          </p:cNvSpPr>
          <p:nvPr>
            <p:ph idx="1"/>
          </p:nvPr>
        </p:nvSpPr>
        <p:spPr>
          <a:xfrm>
            <a:off x="292100" y="1316617"/>
            <a:ext cx="8229600" cy="2832998"/>
          </a:xfrm>
        </p:spPr>
        <p:txBody>
          <a:bodyPr/>
          <a:lstStyle>
            <a:lvl1pPr>
              <a:defRPr sz="1600">
                <a:solidFill>
                  <a:schemeClr val="bg1">
                    <a:lumMod val="50000"/>
                  </a:schemeClr>
                </a:solidFill>
              </a:defRPr>
            </a:lvl1pPr>
            <a:lvl2pPr>
              <a:defRPr sz="1400">
                <a:solidFill>
                  <a:schemeClr val="bg1">
                    <a:lumMod val="50000"/>
                  </a:schemeClr>
                </a:solidFill>
              </a:defRPr>
            </a:lvl2pPr>
            <a:lvl3pPr>
              <a:defRPr sz="1200">
                <a:solidFill>
                  <a:schemeClr val="bg1">
                    <a:lumMod val="50000"/>
                  </a:schemeClr>
                </a:solidFill>
              </a:defRPr>
            </a:lvl3pPr>
            <a:lvl4pPr>
              <a:defRPr sz="1100">
                <a:solidFill>
                  <a:schemeClr val="bg1">
                    <a:lumMod val="50000"/>
                  </a:schemeClr>
                </a:solidFill>
              </a:defRPr>
            </a:lvl4pPr>
            <a:lvl5pPr>
              <a:defRPr sz="1100">
                <a:solidFill>
                  <a:schemeClr val="bg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9" name="Picture 8" descr="ECMWF_Master_Logo_CMYK_nostrap (1).eps"/>
          <p:cNvPicPr>
            <a:picLocks noChangeAspect="1"/>
          </p:cNvPicPr>
          <p:nvPr/>
        </p:nvPicPr>
        <p:blipFill>
          <a:blip r:embed="rId2" cstate="screen">
            <a:alphaModFix amt="47000"/>
            <a:extLst>
              <a:ext uri="{28A0092B-C50C-407E-A947-70E740481C1C}">
                <a14:useLocalDpi xmlns:a14="http://schemas.microsoft.com/office/drawing/2010/main"/>
              </a:ext>
            </a:extLst>
          </a:blip>
          <a:stretch>
            <a:fillRect/>
          </a:stretch>
        </p:blipFill>
        <p:spPr>
          <a:xfrm>
            <a:off x="407988" y="4800534"/>
            <a:ext cx="1187998" cy="205000"/>
          </a:xfrm>
          <a:prstGeom prst="rect">
            <a:avLst/>
          </a:prstGeom>
        </p:spPr>
      </p:pic>
      <p:cxnSp>
        <p:nvCxnSpPr>
          <p:cNvPr id="8" name="Straight Connector 7">
            <a:extLst>
              <a:ext uri="{FF2B5EF4-FFF2-40B4-BE49-F238E27FC236}">
                <a16:creationId xmlns:a16="http://schemas.microsoft.com/office/drawing/2014/main" id="{F0521B8B-59A2-47A3-91E9-31AC726F36AC}"/>
              </a:ext>
            </a:extLst>
          </p:cNvPr>
          <p:cNvCxnSpPr/>
          <p:nvPr/>
        </p:nvCxnSpPr>
        <p:spPr>
          <a:xfrm>
            <a:off x="8" y="515334"/>
            <a:ext cx="1620000" cy="0"/>
          </a:xfrm>
          <a:prstGeom prst="line">
            <a:avLst/>
          </a:prstGeom>
          <a:ln>
            <a:solidFill>
              <a:srgbClr val="62BCAD"/>
            </a:solidFill>
          </a:ln>
        </p:spPr>
        <p:style>
          <a:lnRef idx="1">
            <a:schemeClr val="accent1"/>
          </a:lnRef>
          <a:fillRef idx="0">
            <a:schemeClr val="accent1"/>
          </a:fillRef>
          <a:effectRef idx="0">
            <a:schemeClr val="accent1"/>
          </a:effectRef>
          <a:fontRef idx="minor">
            <a:schemeClr val="tx1"/>
          </a:fontRef>
        </p:style>
      </p:cxnSp>
      <p:sp>
        <p:nvSpPr>
          <p:cNvPr id="11" name="Footer Placeholder 4"/>
          <p:cNvSpPr txBox="1">
            <a:spLocks/>
          </p:cNvSpPr>
          <p:nvPr/>
        </p:nvSpPr>
        <p:spPr>
          <a:xfrm>
            <a:off x="292101" y="175941"/>
            <a:ext cx="1418167" cy="273844"/>
          </a:xfrm>
          <a:prstGeom prst="rect">
            <a:avLst/>
          </a:prstGeom>
        </p:spPr>
        <p:txBody>
          <a:bodyPr vert="horz" lIns="91438" tIns="45719" rIns="91438" bIns="45719" rtlCol="0" anchor="ctr"/>
          <a:lstStyle>
            <a:defPPr>
              <a:defRPr lang="en-US"/>
            </a:defPPr>
            <a:lvl1pPr marL="0" algn="ctr" defTabSz="457200" rtl="0" eaLnBrk="1" latinLnBrk="0" hangingPunct="1">
              <a:defRPr sz="1100" kern="1200">
                <a:solidFill>
                  <a:schemeClr val="tx1">
                    <a:tint val="75000"/>
                  </a:schemeClr>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kumimoji="0" lang="en-GB" sz="1200" b="0" i="0" u="none" strike="noStrike" kern="1200" cap="all" spc="0" normalizeH="0" baseline="0" noProof="0">
                <a:ln>
                  <a:noFill/>
                </a:ln>
                <a:solidFill>
                  <a:srgbClr val="62BCAD"/>
                </a:solidFill>
                <a:effectLst/>
                <a:uLnTx/>
                <a:uFillTx/>
                <a:latin typeface="Rajdhani Semibold"/>
                <a:ea typeface="+mj-ea"/>
                <a:cs typeface="Rajdhani Semibold"/>
              </a:rPr>
              <a:t>DESTINATION EARTH</a:t>
            </a:r>
            <a:endParaRPr lang="en-US" sz="1200"/>
          </a:p>
        </p:txBody>
      </p:sp>
    </p:spTree>
    <p:extLst>
      <p:ext uri="{BB962C8B-B14F-4D97-AF65-F5344CB8AC3E}">
        <p14:creationId xmlns:p14="http://schemas.microsoft.com/office/powerpoint/2010/main" val="546682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sz="1000"/>
            </a:lvl1pPr>
          </a:lstStyle>
          <a:p>
            <a:fld id="{2A11EFE2-4BCF-414C-A3B6-A1A47880F170}" type="slidenum">
              <a:rPr lang="en-US" smtClean="0"/>
              <a:pPr/>
              <a:t>‹#›</a:t>
            </a:fld>
            <a:endParaRPr lang="en-US"/>
          </a:p>
        </p:txBody>
      </p:sp>
      <p:sp>
        <p:nvSpPr>
          <p:cNvPr id="5" name="Title 1"/>
          <p:cNvSpPr>
            <a:spLocks noGrp="1"/>
          </p:cNvSpPr>
          <p:nvPr>
            <p:ph type="title"/>
          </p:nvPr>
        </p:nvSpPr>
        <p:spPr>
          <a:xfrm>
            <a:off x="292100" y="813829"/>
            <a:ext cx="8686800" cy="411938"/>
          </a:xfrm>
        </p:spPr>
        <p:txBody>
          <a:bodyPr>
            <a:noAutofit/>
          </a:bodyPr>
          <a:lstStyle>
            <a:lvl1pPr algn="l">
              <a:defRPr sz="2400">
                <a:solidFill>
                  <a:schemeClr val="bg1">
                    <a:lumMod val="50000"/>
                  </a:schemeClr>
                </a:solidFill>
              </a:defRPr>
            </a:lvl1pPr>
          </a:lstStyle>
          <a:p>
            <a:r>
              <a:rPr lang="en-GB"/>
              <a:t>Click to edit Master title style</a:t>
            </a:r>
            <a:endParaRPr lang="en-US"/>
          </a:p>
        </p:txBody>
      </p:sp>
      <p:sp>
        <p:nvSpPr>
          <p:cNvPr id="6" name="Content Placeholder 2"/>
          <p:cNvSpPr>
            <a:spLocks noGrp="1"/>
          </p:cNvSpPr>
          <p:nvPr>
            <p:ph idx="1"/>
          </p:nvPr>
        </p:nvSpPr>
        <p:spPr>
          <a:xfrm>
            <a:off x="292100" y="1316617"/>
            <a:ext cx="8229600" cy="2832998"/>
          </a:xfrm>
        </p:spPr>
        <p:txBody>
          <a:bodyPr/>
          <a:lstStyle>
            <a:lvl1pPr>
              <a:defRPr sz="1600">
                <a:solidFill>
                  <a:schemeClr val="bg1">
                    <a:lumMod val="50000"/>
                  </a:schemeClr>
                </a:solidFill>
              </a:defRPr>
            </a:lvl1pPr>
            <a:lvl2pPr>
              <a:defRPr sz="1400">
                <a:solidFill>
                  <a:schemeClr val="bg1">
                    <a:lumMod val="50000"/>
                  </a:schemeClr>
                </a:solidFill>
              </a:defRPr>
            </a:lvl2pPr>
            <a:lvl3pPr>
              <a:defRPr sz="1200">
                <a:solidFill>
                  <a:schemeClr val="bg1">
                    <a:lumMod val="50000"/>
                  </a:schemeClr>
                </a:solidFill>
              </a:defRPr>
            </a:lvl3pPr>
            <a:lvl4pPr>
              <a:defRPr sz="1100">
                <a:solidFill>
                  <a:schemeClr val="bg1">
                    <a:lumMod val="50000"/>
                  </a:schemeClr>
                </a:solidFill>
              </a:defRPr>
            </a:lvl4pPr>
            <a:lvl5pPr>
              <a:defRPr sz="1100">
                <a:solidFill>
                  <a:schemeClr val="bg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9" name="Picture 8" descr="ECMWF_Master_Logo_CMYK_nostrap (1).eps"/>
          <p:cNvPicPr>
            <a:picLocks noChangeAspect="1"/>
          </p:cNvPicPr>
          <p:nvPr/>
        </p:nvPicPr>
        <p:blipFill>
          <a:blip r:embed="rId2" cstate="screen">
            <a:alphaModFix amt="47000"/>
            <a:extLst>
              <a:ext uri="{28A0092B-C50C-407E-A947-70E740481C1C}">
                <a14:useLocalDpi xmlns:a14="http://schemas.microsoft.com/office/drawing/2010/main"/>
              </a:ext>
            </a:extLst>
          </a:blip>
          <a:stretch>
            <a:fillRect/>
          </a:stretch>
        </p:blipFill>
        <p:spPr>
          <a:xfrm>
            <a:off x="407988" y="4800534"/>
            <a:ext cx="1187998" cy="205000"/>
          </a:xfrm>
          <a:prstGeom prst="rect">
            <a:avLst/>
          </a:prstGeom>
        </p:spPr>
      </p:pic>
      <p:cxnSp>
        <p:nvCxnSpPr>
          <p:cNvPr id="7" name="Straight Connector 6">
            <a:extLst>
              <a:ext uri="{FF2B5EF4-FFF2-40B4-BE49-F238E27FC236}">
                <a16:creationId xmlns:a16="http://schemas.microsoft.com/office/drawing/2014/main" id="{F0521B8B-59A2-47A3-91E9-31AC726F36AC}"/>
              </a:ext>
            </a:extLst>
          </p:cNvPr>
          <p:cNvCxnSpPr/>
          <p:nvPr/>
        </p:nvCxnSpPr>
        <p:spPr>
          <a:xfrm>
            <a:off x="8" y="515334"/>
            <a:ext cx="1620000" cy="0"/>
          </a:xfrm>
          <a:prstGeom prst="line">
            <a:avLst/>
          </a:prstGeom>
          <a:ln>
            <a:solidFill>
              <a:srgbClr val="62BCAD"/>
            </a:solidFill>
          </a:ln>
        </p:spPr>
        <p:style>
          <a:lnRef idx="1">
            <a:schemeClr val="accent1"/>
          </a:lnRef>
          <a:fillRef idx="0">
            <a:schemeClr val="accent1"/>
          </a:fillRef>
          <a:effectRef idx="0">
            <a:schemeClr val="accent1"/>
          </a:effectRef>
          <a:fontRef idx="minor">
            <a:schemeClr val="tx1"/>
          </a:fontRef>
        </p:style>
      </p:cxnSp>
      <p:sp>
        <p:nvSpPr>
          <p:cNvPr id="8" name="Footer Placeholder 4"/>
          <p:cNvSpPr txBox="1">
            <a:spLocks/>
          </p:cNvSpPr>
          <p:nvPr/>
        </p:nvSpPr>
        <p:spPr>
          <a:xfrm>
            <a:off x="292101" y="175941"/>
            <a:ext cx="1418167" cy="273844"/>
          </a:xfrm>
          <a:prstGeom prst="rect">
            <a:avLst/>
          </a:prstGeom>
        </p:spPr>
        <p:txBody>
          <a:bodyPr vert="horz" lIns="91438" tIns="45719" rIns="91438" bIns="45719" rtlCol="0" anchor="ctr"/>
          <a:lstStyle>
            <a:defPPr>
              <a:defRPr lang="en-US"/>
            </a:defPPr>
            <a:lvl1pPr marL="0" algn="ctr" defTabSz="457200" rtl="0" eaLnBrk="1" latinLnBrk="0" hangingPunct="1">
              <a:defRPr sz="1100" kern="1200">
                <a:solidFill>
                  <a:schemeClr val="tx1">
                    <a:tint val="75000"/>
                  </a:schemeClr>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kumimoji="0" lang="en-GB" sz="1200" b="0" i="0" u="none" strike="noStrike" kern="1200" cap="all" spc="0" normalizeH="0" baseline="0" noProof="0">
                <a:ln>
                  <a:noFill/>
                </a:ln>
                <a:solidFill>
                  <a:srgbClr val="62BCAD"/>
                </a:solidFill>
                <a:effectLst/>
                <a:uLnTx/>
                <a:uFillTx/>
                <a:latin typeface="Rajdhani Semibold"/>
                <a:ea typeface="+mj-ea"/>
                <a:cs typeface="Rajdhani Semibold"/>
              </a:rPr>
              <a:t>DESTINATION EARTH</a:t>
            </a:r>
            <a:endParaRPr lang="en-US" sz="1200"/>
          </a:p>
        </p:txBody>
      </p:sp>
    </p:spTree>
    <p:extLst>
      <p:ext uri="{BB962C8B-B14F-4D97-AF65-F5344CB8AC3E}">
        <p14:creationId xmlns:p14="http://schemas.microsoft.com/office/powerpoint/2010/main" val="4116373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62374"/>
            <a:ext cx="9144000" cy="411938"/>
          </a:xfrm>
        </p:spPr>
        <p:txBody>
          <a:bodyPr>
            <a:noAutofit/>
          </a:bodyPr>
          <a:lstStyle>
            <a:lvl1pPr>
              <a:defRPr sz="2000"/>
            </a:lvl1pPr>
          </a:lstStyle>
          <a:p>
            <a:r>
              <a:rPr lang="en-GB"/>
              <a:t>Click to edit Master title style</a:t>
            </a:r>
            <a:endParaRPr lang="en-US"/>
          </a:p>
        </p:txBody>
      </p:sp>
      <p:sp>
        <p:nvSpPr>
          <p:cNvPr id="3" name="Content Placeholder 2"/>
          <p:cNvSpPr>
            <a:spLocks noGrp="1"/>
          </p:cNvSpPr>
          <p:nvPr>
            <p:ph idx="1"/>
          </p:nvPr>
        </p:nvSpPr>
        <p:spPr>
          <a:xfrm>
            <a:off x="280989" y="679462"/>
            <a:ext cx="8304212" cy="3394472"/>
          </a:xfrm>
        </p:spPr>
        <p:txBody>
          <a:bodyPr/>
          <a:lstStyle>
            <a:lvl1pPr>
              <a:defRPr sz="1600"/>
            </a:lvl1pPr>
            <a:lvl2pPr>
              <a:defRPr sz="1400"/>
            </a:lvl2pPr>
            <a:lvl3pPr>
              <a:defRPr sz="1200"/>
            </a:lvl3pPr>
            <a:lvl4pPr>
              <a:defRPr sz="1100"/>
            </a:lvl4pPr>
            <a:lvl5pPr>
              <a:defRPr sz="1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p:cNvSpPr>
            <a:spLocks noGrp="1"/>
          </p:cNvSpPr>
          <p:nvPr>
            <p:ph type="sldNum" sz="quarter" idx="12"/>
          </p:nvPr>
        </p:nvSpPr>
        <p:spPr/>
        <p:txBody>
          <a:bodyPr/>
          <a:lstStyle>
            <a:lvl1pPr>
              <a:defRPr sz="1000"/>
            </a:lvl1pPr>
          </a:lstStyle>
          <a:p>
            <a:fld id="{2A11EFE2-4BCF-414C-A3B6-A1A47880F170}" type="slidenum">
              <a:rPr lang="en-US" smtClean="0"/>
              <a:pPr/>
              <a:t>‹#›</a:t>
            </a:fld>
            <a:endParaRPr lang="en-US"/>
          </a:p>
        </p:txBody>
      </p:sp>
      <p:cxnSp>
        <p:nvCxnSpPr>
          <p:cNvPr id="7" name="Straight Connector 6">
            <a:extLst>
              <a:ext uri="{FF2B5EF4-FFF2-40B4-BE49-F238E27FC236}">
                <a16:creationId xmlns:a16="http://schemas.microsoft.com/office/drawing/2014/main" id="{F0521B8B-59A2-47A3-91E9-31AC726F36AC}"/>
              </a:ext>
            </a:extLst>
          </p:cNvPr>
          <p:cNvCxnSpPr/>
          <p:nvPr/>
        </p:nvCxnSpPr>
        <p:spPr>
          <a:xfrm>
            <a:off x="8" y="515334"/>
            <a:ext cx="1620000" cy="0"/>
          </a:xfrm>
          <a:prstGeom prst="line">
            <a:avLst/>
          </a:prstGeom>
          <a:ln>
            <a:solidFill>
              <a:srgbClr val="62BCAD"/>
            </a:solidFill>
          </a:ln>
        </p:spPr>
        <p:style>
          <a:lnRef idx="1">
            <a:schemeClr val="accent1"/>
          </a:lnRef>
          <a:fillRef idx="0">
            <a:schemeClr val="accent1"/>
          </a:fillRef>
          <a:effectRef idx="0">
            <a:schemeClr val="accent1"/>
          </a:effectRef>
          <a:fontRef idx="minor">
            <a:schemeClr val="tx1"/>
          </a:fontRef>
        </p:style>
      </p:cxnSp>
      <p:pic>
        <p:nvPicPr>
          <p:cNvPr id="8" name="Picture 7" descr="ECMWF_Master_Logo_CMYK_nostrap (1).eps"/>
          <p:cNvPicPr>
            <a:picLocks noChangeAspect="1"/>
          </p:cNvPicPr>
          <p:nvPr/>
        </p:nvPicPr>
        <p:blipFill>
          <a:blip r:embed="rId2" cstate="screen">
            <a:alphaModFix amt="47000"/>
            <a:extLst>
              <a:ext uri="{28A0092B-C50C-407E-A947-70E740481C1C}">
                <a14:useLocalDpi xmlns:a14="http://schemas.microsoft.com/office/drawing/2010/main"/>
              </a:ext>
            </a:extLst>
          </a:blip>
          <a:stretch>
            <a:fillRect/>
          </a:stretch>
        </p:blipFill>
        <p:spPr>
          <a:xfrm>
            <a:off x="395289" y="4800534"/>
            <a:ext cx="1187998" cy="205000"/>
          </a:xfrm>
          <a:prstGeom prst="rect">
            <a:avLst/>
          </a:prstGeom>
        </p:spPr>
      </p:pic>
      <p:sp>
        <p:nvSpPr>
          <p:cNvPr id="9" name="Footer Placeholder 4"/>
          <p:cNvSpPr txBox="1">
            <a:spLocks/>
          </p:cNvSpPr>
          <p:nvPr/>
        </p:nvSpPr>
        <p:spPr>
          <a:xfrm>
            <a:off x="292101" y="175941"/>
            <a:ext cx="1418167" cy="273844"/>
          </a:xfrm>
          <a:prstGeom prst="rect">
            <a:avLst/>
          </a:prstGeom>
        </p:spPr>
        <p:txBody>
          <a:bodyPr vert="horz" lIns="91438" tIns="45719" rIns="91438" bIns="45719" rtlCol="0" anchor="ctr"/>
          <a:lstStyle>
            <a:defPPr>
              <a:defRPr lang="en-US"/>
            </a:defPPr>
            <a:lvl1pPr marL="0" algn="ctr" defTabSz="457200" rtl="0" eaLnBrk="1" latinLnBrk="0" hangingPunct="1">
              <a:defRPr sz="1100" kern="1200">
                <a:solidFill>
                  <a:schemeClr val="tx1">
                    <a:tint val="75000"/>
                  </a:schemeClr>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kumimoji="0" lang="en-GB" sz="1200" b="0" i="0" u="none" strike="noStrike" kern="1200" cap="all" spc="0" normalizeH="0" baseline="0" noProof="0">
                <a:ln>
                  <a:noFill/>
                </a:ln>
                <a:solidFill>
                  <a:srgbClr val="62BCAD"/>
                </a:solidFill>
                <a:effectLst/>
                <a:uLnTx/>
                <a:uFillTx/>
                <a:latin typeface="Rajdhani Semibold"/>
                <a:ea typeface="+mj-ea"/>
                <a:cs typeface="Rajdhani Semibold"/>
              </a:rPr>
              <a:t>DESTINATION EARTH</a:t>
            </a:r>
            <a:endParaRPr lang="en-US" sz="1200"/>
          </a:p>
        </p:txBody>
      </p:sp>
    </p:spTree>
    <p:extLst>
      <p:ext uri="{BB962C8B-B14F-4D97-AF65-F5344CB8AC3E}">
        <p14:creationId xmlns:p14="http://schemas.microsoft.com/office/powerpoint/2010/main" val="4140870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62374"/>
            <a:ext cx="9144000" cy="411938"/>
          </a:xfrm>
        </p:spPr>
        <p:txBody>
          <a:bodyPr>
            <a:noAutofit/>
          </a:bodyPr>
          <a:lstStyle>
            <a:lvl1pPr>
              <a:defRPr sz="2000"/>
            </a:lvl1pPr>
          </a:lstStyle>
          <a:p>
            <a:r>
              <a:rPr lang="en-GB"/>
              <a:t>Click to edit Master title style</a:t>
            </a:r>
            <a:endParaRPr lang="en-US"/>
          </a:p>
        </p:txBody>
      </p:sp>
      <p:sp>
        <p:nvSpPr>
          <p:cNvPr id="3" name="Content Placeholder 2"/>
          <p:cNvSpPr>
            <a:spLocks noGrp="1"/>
          </p:cNvSpPr>
          <p:nvPr>
            <p:ph idx="1"/>
          </p:nvPr>
        </p:nvSpPr>
        <p:spPr>
          <a:xfrm>
            <a:off x="293689" y="679462"/>
            <a:ext cx="8304212" cy="3394472"/>
          </a:xfrm>
        </p:spPr>
        <p:txBody>
          <a:bodyPr/>
          <a:lstStyle>
            <a:lvl1pPr>
              <a:defRPr sz="1600"/>
            </a:lvl1pPr>
            <a:lvl2pPr>
              <a:defRPr sz="1400"/>
            </a:lvl2pPr>
            <a:lvl3pPr>
              <a:defRPr sz="1200"/>
            </a:lvl3pPr>
            <a:lvl4pPr>
              <a:defRPr sz="1100"/>
            </a:lvl4pPr>
            <a:lvl5pPr>
              <a:defRPr sz="1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p:cNvSpPr>
            <a:spLocks noGrp="1"/>
          </p:cNvSpPr>
          <p:nvPr>
            <p:ph type="sldNum" sz="quarter" idx="12"/>
          </p:nvPr>
        </p:nvSpPr>
        <p:spPr/>
        <p:txBody>
          <a:bodyPr/>
          <a:lstStyle>
            <a:lvl1pPr>
              <a:defRPr sz="1000"/>
            </a:lvl1pPr>
          </a:lstStyle>
          <a:p>
            <a:fld id="{2A11EFE2-4BCF-414C-A3B6-A1A47880F170}" type="slidenum">
              <a:rPr lang="en-US" smtClean="0"/>
              <a:pPr/>
              <a:t>‹#›</a:t>
            </a:fld>
            <a:endParaRPr lang="en-US"/>
          </a:p>
        </p:txBody>
      </p:sp>
      <p:cxnSp>
        <p:nvCxnSpPr>
          <p:cNvPr id="8" name="Straight Connector 7">
            <a:extLst>
              <a:ext uri="{FF2B5EF4-FFF2-40B4-BE49-F238E27FC236}">
                <a16:creationId xmlns:a16="http://schemas.microsoft.com/office/drawing/2014/main" id="{F0521B8B-59A2-47A3-91E9-31AC726F36AC}"/>
              </a:ext>
            </a:extLst>
          </p:cNvPr>
          <p:cNvCxnSpPr/>
          <p:nvPr/>
        </p:nvCxnSpPr>
        <p:spPr>
          <a:xfrm>
            <a:off x="8" y="515334"/>
            <a:ext cx="1620000" cy="0"/>
          </a:xfrm>
          <a:prstGeom prst="line">
            <a:avLst/>
          </a:prstGeom>
          <a:ln>
            <a:solidFill>
              <a:srgbClr val="62BCAD"/>
            </a:solidFill>
          </a:ln>
        </p:spPr>
        <p:style>
          <a:lnRef idx="1">
            <a:schemeClr val="accent1"/>
          </a:lnRef>
          <a:fillRef idx="0">
            <a:schemeClr val="accent1"/>
          </a:fillRef>
          <a:effectRef idx="0">
            <a:schemeClr val="accent1"/>
          </a:effectRef>
          <a:fontRef idx="minor">
            <a:schemeClr val="tx1"/>
          </a:fontRef>
        </p:style>
      </p:cxnSp>
      <p:sp>
        <p:nvSpPr>
          <p:cNvPr id="10" name="Footer Placeholder 4"/>
          <p:cNvSpPr txBox="1">
            <a:spLocks/>
          </p:cNvSpPr>
          <p:nvPr/>
        </p:nvSpPr>
        <p:spPr>
          <a:xfrm>
            <a:off x="292101" y="175941"/>
            <a:ext cx="1418167" cy="273844"/>
          </a:xfrm>
          <a:prstGeom prst="rect">
            <a:avLst/>
          </a:prstGeom>
        </p:spPr>
        <p:txBody>
          <a:bodyPr vert="horz" lIns="91438" tIns="45719" rIns="91438" bIns="45719" rtlCol="0" anchor="ctr"/>
          <a:lstStyle>
            <a:defPPr>
              <a:defRPr lang="en-US"/>
            </a:defPPr>
            <a:lvl1pPr marL="0" algn="ctr" defTabSz="457200" rtl="0" eaLnBrk="1" latinLnBrk="0" hangingPunct="1">
              <a:defRPr sz="1100" kern="1200">
                <a:solidFill>
                  <a:schemeClr val="tx1">
                    <a:tint val="75000"/>
                  </a:schemeClr>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kumimoji="0" lang="en-GB" sz="1200" b="0" i="0" u="none" strike="noStrike" kern="1200" cap="all" spc="0" normalizeH="0" baseline="0" noProof="0">
                <a:ln>
                  <a:noFill/>
                </a:ln>
                <a:solidFill>
                  <a:srgbClr val="62BCAD"/>
                </a:solidFill>
                <a:effectLst/>
                <a:uLnTx/>
                <a:uFillTx/>
                <a:latin typeface="Rajdhani Semibold"/>
                <a:ea typeface="+mj-ea"/>
                <a:cs typeface="Rajdhani Semibold"/>
              </a:rPr>
              <a:t>DESTINATION EARTH</a:t>
            </a:r>
            <a:endParaRPr lang="en-US" sz="1200"/>
          </a:p>
        </p:txBody>
      </p:sp>
    </p:spTree>
    <p:extLst>
      <p:ext uri="{BB962C8B-B14F-4D97-AF65-F5344CB8AC3E}">
        <p14:creationId xmlns:p14="http://schemas.microsoft.com/office/powerpoint/2010/main" val="396967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8" name="object 2"/>
          <p:cNvSpPr>
            <a:spLocks noChangeAspect="1"/>
          </p:cNvSpPr>
          <p:nvPr/>
        </p:nvSpPr>
        <p:spPr>
          <a:xfrm>
            <a:off x="0" y="0"/>
            <a:ext cx="9180000" cy="5163750"/>
          </a:xfrm>
          <a:custGeom>
            <a:avLst/>
            <a:gdLst/>
            <a:ahLst/>
            <a:cxnLst/>
            <a:rect l="l" t="t" r="r" b="b"/>
            <a:pathLst>
              <a:path w="20104100" h="11252200">
                <a:moveTo>
                  <a:pt x="20104100" y="0"/>
                </a:moveTo>
                <a:lnTo>
                  <a:pt x="0" y="0"/>
                </a:lnTo>
                <a:lnTo>
                  <a:pt x="0" y="11252130"/>
                </a:lnTo>
                <a:lnTo>
                  <a:pt x="20104100" y="11252130"/>
                </a:lnTo>
                <a:lnTo>
                  <a:pt x="20104100" y="0"/>
                </a:lnTo>
                <a:close/>
              </a:path>
            </a:pathLst>
          </a:custGeom>
          <a:solidFill>
            <a:srgbClr val="62BCAD"/>
          </a:solidFill>
        </p:spPr>
        <p:txBody>
          <a:bodyPr wrap="square" lIns="0" tIns="0" rIns="0" bIns="0" rtlCol="0"/>
          <a:lstStyle/>
          <a:p>
            <a:endParaRPr/>
          </a:p>
        </p:txBody>
      </p:sp>
      <p:sp>
        <p:nvSpPr>
          <p:cNvPr id="2" name="Title 1"/>
          <p:cNvSpPr>
            <a:spLocks noGrp="1"/>
          </p:cNvSpPr>
          <p:nvPr>
            <p:ph type="title"/>
          </p:nvPr>
        </p:nvSpPr>
        <p:spPr>
          <a:xfrm>
            <a:off x="0" y="87774"/>
            <a:ext cx="9144000" cy="411938"/>
          </a:xfrm>
        </p:spPr>
        <p:txBody>
          <a:bodyPr>
            <a:noAutofit/>
          </a:bodyPr>
          <a:lstStyle>
            <a:lvl1pPr>
              <a:defRPr sz="2000">
                <a:solidFill>
                  <a:schemeClr val="bg1"/>
                </a:solidFill>
              </a:defRPr>
            </a:lvl1pPr>
          </a:lstStyle>
          <a:p>
            <a:r>
              <a:rPr lang="en-GB"/>
              <a:t>Click to edit Master title style</a:t>
            </a:r>
            <a:endParaRPr lang="en-US"/>
          </a:p>
        </p:txBody>
      </p:sp>
      <p:sp>
        <p:nvSpPr>
          <p:cNvPr id="3" name="Content Placeholder 2"/>
          <p:cNvSpPr>
            <a:spLocks noGrp="1"/>
          </p:cNvSpPr>
          <p:nvPr>
            <p:ph idx="1"/>
          </p:nvPr>
        </p:nvSpPr>
        <p:spPr>
          <a:xfrm>
            <a:off x="292100" y="996961"/>
            <a:ext cx="8229600" cy="3394472"/>
          </a:xfrm>
        </p:spPr>
        <p:txBody>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p:cNvSpPr>
            <a:spLocks noGrp="1"/>
          </p:cNvSpPr>
          <p:nvPr>
            <p:ph type="sldNum" sz="quarter" idx="12"/>
          </p:nvPr>
        </p:nvSpPr>
        <p:spPr/>
        <p:txBody>
          <a:bodyPr/>
          <a:lstStyle>
            <a:lvl1pPr>
              <a:defRPr sz="1000">
                <a:solidFill>
                  <a:schemeClr val="bg1"/>
                </a:solidFill>
              </a:defRPr>
            </a:lvl1pPr>
          </a:lstStyle>
          <a:p>
            <a:fld id="{2A11EFE2-4BCF-414C-A3B6-A1A47880F170}" type="slidenum">
              <a:rPr lang="en-US" smtClean="0"/>
              <a:pPr/>
              <a:t>‹#›</a:t>
            </a:fld>
            <a:endParaRPr lang="en-US"/>
          </a:p>
        </p:txBody>
      </p:sp>
      <p:cxnSp>
        <p:nvCxnSpPr>
          <p:cNvPr id="9" name="Straight Connector 8">
            <a:extLst>
              <a:ext uri="{FF2B5EF4-FFF2-40B4-BE49-F238E27FC236}">
                <a16:creationId xmlns:a16="http://schemas.microsoft.com/office/drawing/2014/main" id="{F0521B8B-59A2-47A3-91E9-31AC726F36AC}"/>
              </a:ext>
            </a:extLst>
          </p:cNvPr>
          <p:cNvCxnSpPr/>
          <p:nvPr/>
        </p:nvCxnSpPr>
        <p:spPr>
          <a:xfrm>
            <a:off x="0" y="536504"/>
            <a:ext cx="9180000" cy="0"/>
          </a:xfrm>
          <a:prstGeom prst="line">
            <a:avLst/>
          </a:prstGeom>
          <a:ln w="3175" cmpd="sng">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9" descr="ECMWF_Master_Logo_CMYK_nostrapNEG copy.eps"/>
          <p:cNvPicPr>
            <a:picLocks noChangeAspect="1"/>
          </p:cNvPicPr>
          <p:nvPr/>
        </p:nvPicPr>
        <p:blipFill>
          <a:blip r:embed="rId2">
            <a:alphaModFix amt="30000"/>
            <a:extLst>
              <a:ext uri="{28A0092B-C50C-407E-A947-70E740481C1C}">
                <a14:useLocalDpi xmlns:a14="http://schemas.microsoft.com/office/drawing/2010/main" val="0"/>
              </a:ext>
            </a:extLst>
          </a:blip>
          <a:stretch>
            <a:fillRect/>
          </a:stretch>
        </p:blipFill>
        <p:spPr>
          <a:xfrm>
            <a:off x="407988" y="4800534"/>
            <a:ext cx="1188000" cy="204998"/>
          </a:xfrm>
          <a:prstGeom prst="rect">
            <a:avLst/>
          </a:prstGeom>
        </p:spPr>
      </p:pic>
      <p:sp>
        <p:nvSpPr>
          <p:cNvPr id="11" name="Footer Placeholder 4"/>
          <p:cNvSpPr txBox="1">
            <a:spLocks/>
          </p:cNvSpPr>
          <p:nvPr/>
        </p:nvSpPr>
        <p:spPr>
          <a:xfrm>
            <a:off x="292100" y="175941"/>
            <a:ext cx="2895600" cy="273844"/>
          </a:xfrm>
          <a:prstGeom prst="rect">
            <a:avLst/>
          </a:prstGeom>
        </p:spPr>
        <p:txBody>
          <a:bodyPr vert="horz" lIns="91438" tIns="45719" rIns="91438" bIns="45719" rtlCol="0" anchor="ctr"/>
          <a:lstStyle>
            <a:defPPr>
              <a:defRPr lang="en-US"/>
            </a:defPPr>
            <a:lvl1pPr marL="0" algn="ctr" defTabSz="457200" rtl="0" eaLnBrk="1" latinLnBrk="0" hangingPunct="1">
              <a:defRPr sz="1100" kern="1200">
                <a:solidFill>
                  <a:schemeClr val="tx1">
                    <a:tint val="75000"/>
                  </a:schemeClr>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kumimoji="0" lang="en-GB" sz="1200" b="0" i="0" u="none" strike="noStrike" kern="1200" cap="all" spc="0" normalizeH="0" baseline="0" noProof="0">
                <a:ln>
                  <a:noFill/>
                </a:ln>
                <a:solidFill>
                  <a:schemeClr val="bg1"/>
                </a:solidFill>
                <a:effectLst/>
                <a:uLnTx/>
                <a:uFillTx/>
                <a:latin typeface="Rajdhani Semibold"/>
                <a:ea typeface="+mj-ea"/>
                <a:cs typeface="Rajdhani Semibold"/>
              </a:rPr>
              <a:t>DESTINATION EARTH</a:t>
            </a:r>
            <a:endParaRPr lang="en-US" sz="1200">
              <a:solidFill>
                <a:schemeClr val="bg1"/>
              </a:solidFill>
            </a:endParaRPr>
          </a:p>
        </p:txBody>
      </p:sp>
    </p:spTree>
    <p:extLst>
      <p:ext uri="{BB962C8B-B14F-4D97-AF65-F5344CB8AC3E}">
        <p14:creationId xmlns:p14="http://schemas.microsoft.com/office/powerpoint/2010/main" val="3084799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2100" y="824374"/>
            <a:ext cx="9144000" cy="411938"/>
          </a:xfrm>
        </p:spPr>
        <p:txBody>
          <a:bodyPr>
            <a:noAutofit/>
          </a:bodyPr>
          <a:lstStyle>
            <a:lvl1pPr algn="l">
              <a:defRPr sz="2400">
                <a:solidFill>
                  <a:srgbClr val="62BCAD"/>
                </a:solidFill>
              </a:defRPr>
            </a:lvl1pPr>
          </a:lstStyle>
          <a:p>
            <a:r>
              <a:rPr lang="en-GB"/>
              <a:t>Click to edit Master title style</a:t>
            </a:r>
            <a:endParaRPr lang="en-US"/>
          </a:p>
        </p:txBody>
      </p:sp>
      <p:sp>
        <p:nvSpPr>
          <p:cNvPr id="3" name="Content Placeholder 2"/>
          <p:cNvSpPr>
            <a:spLocks noGrp="1"/>
          </p:cNvSpPr>
          <p:nvPr>
            <p:ph idx="1"/>
          </p:nvPr>
        </p:nvSpPr>
        <p:spPr>
          <a:xfrm>
            <a:off x="279400" y="1365262"/>
            <a:ext cx="8229600" cy="3105139"/>
          </a:xfrm>
        </p:spPr>
        <p:txBody>
          <a:bodyPr/>
          <a:lstStyle>
            <a:lvl1pPr>
              <a:defRPr sz="1400"/>
            </a:lvl1pPr>
            <a:lvl2pPr>
              <a:defRPr sz="1200"/>
            </a:lvl2pPr>
            <a:lvl3pPr>
              <a:defRPr sz="1100"/>
            </a:lvl3pPr>
            <a:lvl4pPr>
              <a:defRPr sz="1100"/>
            </a:lvl4pPr>
            <a:lvl5pPr>
              <a:defRPr sz="10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p:cNvSpPr>
            <a:spLocks noGrp="1"/>
          </p:cNvSpPr>
          <p:nvPr>
            <p:ph type="sldNum" sz="quarter" idx="12"/>
          </p:nvPr>
        </p:nvSpPr>
        <p:spPr/>
        <p:txBody>
          <a:bodyPr/>
          <a:lstStyle>
            <a:lvl1pPr>
              <a:defRPr sz="1000"/>
            </a:lvl1pPr>
          </a:lstStyle>
          <a:p>
            <a:fld id="{2A11EFE2-4BCF-414C-A3B6-A1A47880F170}" type="slidenum">
              <a:rPr lang="en-US" smtClean="0"/>
              <a:pPr/>
              <a:t>‹#›</a:t>
            </a:fld>
            <a:endParaRPr lang="en-US"/>
          </a:p>
        </p:txBody>
      </p:sp>
      <p:pic>
        <p:nvPicPr>
          <p:cNvPr id="8" name="Picture 7" descr="ECMWF_Master_Logo_CMYK_nostrap (1).eps"/>
          <p:cNvPicPr>
            <a:picLocks noChangeAspect="1"/>
          </p:cNvPicPr>
          <p:nvPr/>
        </p:nvPicPr>
        <p:blipFill>
          <a:blip r:embed="rId2" cstate="screen">
            <a:alphaModFix amt="47000"/>
            <a:extLst>
              <a:ext uri="{28A0092B-C50C-407E-A947-70E740481C1C}">
                <a14:useLocalDpi xmlns:a14="http://schemas.microsoft.com/office/drawing/2010/main"/>
              </a:ext>
            </a:extLst>
          </a:blip>
          <a:stretch>
            <a:fillRect/>
          </a:stretch>
        </p:blipFill>
        <p:spPr>
          <a:xfrm>
            <a:off x="395289" y="4800534"/>
            <a:ext cx="1187998" cy="205000"/>
          </a:xfrm>
          <a:prstGeom prst="rect">
            <a:avLst/>
          </a:prstGeom>
        </p:spPr>
      </p:pic>
      <p:cxnSp>
        <p:nvCxnSpPr>
          <p:cNvPr id="10" name="Straight Connector 9">
            <a:extLst>
              <a:ext uri="{FF2B5EF4-FFF2-40B4-BE49-F238E27FC236}">
                <a16:creationId xmlns:a16="http://schemas.microsoft.com/office/drawing/2014/main" id="{F0521B8B-59A2-47A3-91E9-31AC726F36AC}"/>
              </a:ext>
            </a:extLst>
          </p:cNvPr>
          <p:cNvCxnSpPr/>
          <p:nvPr/>
        </p:nvCxnSpPr>
        <p:spPr>
          <a:xfrm>
            <a:off x="8" y="515334"/>
            <a:ext cx="1620000" cy="0"/>
          </a:xfrm>
          <a:prstGeom prst="line">
            <a:avLst/>
          </a:prstGeom>
          <a:ln>
            <a:solidFill>
              <a:srgbClr val="62BCAD"/>
            </a:solidFill>
          </a:ln>
        </p:spPr>
        <p:style>
          <a:lnRef idx="1">
            <a:schemeClr val="accent1"/>
          </a:lnRef>
          <a:fillRef idx="0">
            <a:schemeClr val="accent1"/>
          </a:fillRef>
          <a:effectRef idx="0">
            <a:schemeClr val="accent1"/>
          </a:effectRef>
          <a:fontRef idx="minor">
            <a:schemeClr val="tx1"/>
          </a:fontRef>
        </p:style>
      </p:cxnSp>
      <p:sp>
        <p:nvSpPr>
          <p:cNvPr id="11" name="Footer Placeholder 4"/>
          <p:cNvSpPr txBox="1">
            <a:spLocks/>
          </p:cNvSpPr>
          <p:nvPr/>
        </p:nvSpPr>
        <p:spPr>
          <a:xfrm>
            <a:off x="292101" y="175941"/>
            <a:ext cx="1418167" cy="273844"/>
          </a:xfrm>
          <a:prstGeom prst="rect">
            <a:avLst/>
          </a:prstGeom>
        </p:spPr>
        <p:txBody>
          <a:bodyPr vert="horz" lIns="91438" tIns="45719" rIns="91438" bIns="45719" rtlCol="0" anchor="ctr"/>
          <a:lstStyle>
            <a:defPPr>
              <a:defRPr lang="en-US"/>
            </a:defPPr>
            <a:lvl1pPr marL="0" algn="ctr" defTabSz="457200" rtl="0" eaLnBrk="1" latinLnBrk="0" hangingPunct="1">
              <a:defRPr sz="1100" kern="1200">
                <a:solidFill>
                  <a:schemeClr val="tx1">
                    <a:tint val="75000"/>
                  </a:schemeClr>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kumimoji="0" lang="en-GB" sz="1200" b="0" i="0" u="none" strike="noStrike" kern="1200" cap="all" spc="0" normalizeH="0" baseline="0" noProof="0">
                <a:ln>
                  <a:noFill/>
                </a:ln>
                <a:solidFill>
                  <a:srgbClr val="62BCAD"/>
                </a:solidFill>
                <a:effectLst/>
                <a:uLnTx/>
                <a:uFillTx/>
                <a:latin typeface="Rajdhani Semibold"/>
                <a:ea typeface="+mj-ea"/>
                <a:cs typeface="Rajdhani Semibold"/>
              </a:rPr>
              <a:t>DESTINATION EARTH</a:t>
            </a:r>
            <a:endParaRPr lang="en-US" sz="1200"/>
          </a:p>
        </p:txBody>
      </p:sp>
    </p:spTree>
    <p:extLst>
      <p:ext uri="{BB962C8B-B14F-4D97-AF65-F5344CB8AC3E}">
        <p14:creationId xmlns:p14="http://schemas.microsoft.com/office/powerpoint/2010/main" val="2028780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62374"/>
            <a:ext cx="9144000" cy="411938"/>
          </a:xfrm>
        </p:spPr>
        <p:txBody>
          <a:bodyPr>
            <a:noAutofit/>
          </a:bodyPr>
          <a:lstStyle>
            <a:lvl1pPr>
              <a:defRPr sz="2000"/>
            </a:lvl1pPr>
          </a:lstStyle>
          <a:p>
            <a:r>
              <a:rPr lang="en-GB"/>
              <a:t>Click to edit Master title style</a:t>
            </a:r>
            <a:endParaRPr lang="en-US"/>
          </a:p>
        </p:txBody>
      </p:sp>
      <p:sp>
        <p:nvSpPr>
          <p:cNvPr id="3" name="Content Placeholder 2"/>
          <p:cNvSpPr>
            <a:spLocks noGrp="1"/>
          </p:cNvSpPr>
          <p:nvPr>
            <p:ph idx="1"/>
          </p:nvPr>
        </p:nvSpPr>
        <p:spPr>
          <a:xfrm>
            <a:off x="292100" y="679462"/>
            <a:ext cx="8229600" cy="3394472"/>
          </a:xfrm>
        </p:spPr>
        <p:txBody>
          <a:bodyPr/>
          <a:lstStyle>
            <a:lvl1pPr>
              <a:defRPr sz="1600"/>
            </a:lvl1pPr>
            <a:lvl2pPr>
              <a:defRPr sz="1400"/>
            </a:lvl2pPr>
            <a:lvl3pPr>
              <a:defRPr sz="1200"/>
            </a:lvl3pPr>
            <a:lvl4pPr>
              <a:defRPr sz="1100"/>
            </a:lvl4pPr>
            <a:lvl5pPr>
              <a:defRPr sz="1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p:cNvSpPr>
            <a:spLocks noGrp="1"/>
          </p:cNvSpPr>
          <p:nvPr>
            <p:ph type="sldNum" sz="quarter" idx="12"/>
          </p:nvPr>
        </p:nvSpPr>
        <p:spPr/>
        <p:txBody>
          <a:bodyPr/>
          <a:lstStyle>
            <a:lvl1pPr>
              <a:defRPr sz="1000"/>
            </a:lvl1pPr>
          </a:lstStyle>
          <a:p>
            <a:fld id="{2A11EFE2-4BCF-414C-A3B6-A1A47880F170}" type="slidenum">
              <a:rPr lang="en-US" smtClean="0"/>
              <a:pPr/>
              <a:t>‹#›</a:t>
            </a:fld>
            <a:endParaRPr lang="en-US"/>
          </a:p>
        </p:txBody>
      </p:sp>
      <p:cxnSp>
        <p:nvCxnSpPr>
          <p:cNvPr id="8" name="Straight Connector 7">
            <a:extLst>
              <a:ext uri="{FF2B5EF4-FFF2-40B4-BE49-F238E27FC236}">
                <a16:creationId xmlns:a16="http://schemas.microsoft.com/office/drawing/2014/main" id="{F0521B8B-59A2-47A3-91E9-31AC726F36AC}"/>
              </a:ext>
            </a:extLst>
          </p:cNvPr>
          <p:cNvCxnSpPr/>
          <p:nvPr/>
        </p:nvCxnSpPr>
        <p:spPr>
          <a:xfrm>
            <a:off x="8" y="515334"/>
            <a:ext cx="1620000" cy="0"/>
          </a:xfrm>
          <a:prstGeom prst="line">
            <a:avLst/>
          </a:prstGeom>
          <a:ln>
            <a:solidFill>
              <a:srgbClr val="62BCAD"/>
            </a:solidFill>
          </a:ln>
        </p:spPr>
        <p:style>
          <a:lnRef idx="1">
            <a:schemeClr val="accent1"/>
          </a:lnRef>
          <a:fillRef idx="0">
            <a:schemeClr val="accent1"/>
          </a:fillRef>
          <a:effectRef idx="0">
            <a:schemeClr val="accent1"/>
          </a:effectRef>
          <a:fontRef idx="minor">
            <a:schemeClr val="tx1"/>
          </a:fontRef>
        </p:style>
      </p:cxnSp>
      <p:sp>
        <p:nvSpPr>
          <p:cNvPr id="10" name="Footer Placeholder 4"/>
          <p:cNvSpPr txBox="1">
            <a:spLocks/>
          </p:cNvSpPr>
          <p:nvPr/>
        </p:nvSpPr>
        <p:spPr>
          <a:xfrm>
            <a:off x="292101" y="175941"/>
            <a:ext cx="1418167" cy="273844"/>
          </a:xfrm>
          <a:prstGeom prst="rect">
            <a:avLst/>
          </a:prstGeom>
        </p:spPr>
        <p:txBody>
          <a:bodyPr vert="horz" lIns="91438" tIns="45719" rIns="91438" bIns="45719" rtlCol="0" anchor="ctr"/>
          <a:lstStyle>
            <a:defPPr>
              <a:defRPr lang="en-US"/>
            </a:defPPr>
            <a:lvl1pPr marL="0" algn="ctr" defTabSz="457200" rtl="0" eaLnBrk="1" latinLnBrk="0" hangingPunct="1">
              <a:defRPr sz="1100" kern="1200">
                <a:solidFill>
                  <a:schemeClr val="tx1">
                    <a:tint val="75000"/>
                  </a:schemeClr>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kumimoji="0" lang="en-GB" sz="1200" b="0" i="0" u="none" strike="noStrike" kern="1200" cap="all" spc="0" normalizeH="0" baseline="0" noProof="0">
                <a:ln>
                  <a:noFill/>
                </a:ln>
                <a:solidFill>
                  <a:srgbClr val="62BCAD"/>
                </a:solidFill>
                <a:effectLst/>
                <a:uLnTx/>
                <a:uFillTx/>
                <a:latin typeface="Rajdhani Semibold"/>
                <a:ea typeface="+mj-ea"/>
                <a:cs typeface="Rajdhani Semibold"/>
              </a:rPr>
              <a:t>DESTINATION EARTH</a:t>
            </a:r>
            <a:endParaRPr lang="en-US" sz="1200"/>
          </a:p>
        </p:txBody>
      </p:sp>
    </p:spTree>
    <p:extLst>
      <p:ext uri="{BB962C8B-B14F-4D97-AF65-F5344CB8AC3E}">
        <p14:creationId xmlns:p14="http://schemas.microsoft.com/office/powerpoint/2010/main" val="4218825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8" name="object 2"/>
          <p:cNvSpPr>
            <a:spLocks noChangeAspect="1"/>
          </p:cNvSpPr>
          <p:nvPr/>
        </p:nvSpPr>
        <p:spPr>
          <a:xfrm>
            <a:off x="0" y="0"/>
            <a:ext cx="9180000" cy="5163750"/>
          </a:xfrm>
          <a:custGeom>
            <a:avLst/>
            <a:gdLst/>
            <a:ahLst/>
            <a:cxnLst/>
            <a:rect l="l" t="t" r="r" b="b"/>
            <a:pathLst>
              <a:path w="20104100" h="11252200">
                <a:moveTo>
                  <a:pt x="20104100" y="0"/>
                </a:moveTo>
                <a:lnTo>
                  <a:pt x="0" y="0"/>
                </a:lnTo>
                <a:lnTo>
                  <a:pt x="0" y="11252130"/>
                </a:lnTo>
                <a:lnTo>
                  <a:pt x="20104100" y="11252130"/>
                </a:lnTo>
                <a:lnTo>
                  <a:pt x="20104100" y="0"/>
                </a:lnTo>
                <a:close/>
              </a:path>
            </a:pathLst>
          </a:custGeom>
          <a:solidFill>
            <a:srgbClr val="1F2449"/>
          </a:solidFill>
        </p:spPr>
        <p:txBody>
          <a:bodyPr wrap="square" lIns="0" tIns="0" rIns="0" bIns="0" rtlCol="0"/>
          <a:lstStyle/>
          <a:p>
            <a:endParaRPr/>
          </a:p>
        </p:txBody>
      </p:sp>
      <p:sp>
        <p:nvSpPr>
          <p:cNvPr id="2" name="Title 1"/>
          <p:cNvSpPr>
            <a:spLocks noGrp="1"/>
          </p:cNvSpPr>
          <p:nvPr>
            <p:ph type="title"/>
          </p:nvPr>
        </p:nvSpPr>
        <p:spPr>
          <a:xfrm>
            <a:off x="0" y="62374"/>
            <a:ext cx="9144000" cy="411938"/>
          </a:xfrm>
        </p:spPr>
        <p:txBody>
          <a:bodyPr>
            <a:noAutofit/>
          </a:bodyPr>
          <a:lstStyle>
            <a:lvl1pPr>
              <a:defRPr sz="2000">
                <a:solidFill>
                  <a:schemeClr val="bg1"/>
                </a:solidFill>
              </a:defRPr>
            </a:lvl1pPr>
          </a:lstStyle>
          <a:p>
            <a:r>
              <a:rPr lang="en-GB"/>
              <a:t>Click to edit Master title style</a:t>
            </a:r>
            <a:endParaRPr lang="en-US"/>
          </a:p>
        </p:txBody>
      </p:sp>
      <p:sp>
        <p:nvSpPr>
          <p:cNvPr id="3" name="Content Placeholder 2"/>
          <p:cNvSpPr>
            <a:spLocks noGrp="1"/>
          </p:cNvSpPr>
          <p:nvPr>
            <p:ph idx="1"/>
          </p:nvPr>
        </p:nvSpPr>
        <p:spPr>
          <a:xfrm>
            <a:off x="292100" y="844561"/>
            <a:ext cx="8229600" cy="3394472"/>
          </a:xfrm>
        </p:spPr>
        <p:txBody>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p:cNvSpPr>
            <a:spLocks noGrp="1"/>
          </p:cNvSpPr>
          <p:nvPr>
            <p:ph type="sldNum" sz="quarter" idx="12"/>
          </p:nvPr>
        </p:nvSpPr>
        <p:spPr/>
        <p:txBody>
          <a:bodyPr/>
          <a:lstStyle>
            <a:lvl1pPr>
              <a:defRPr sz="1000">
                <a:solidFill>
                  <a:schemeClr val="bg1"/>
                </a:solidFill>
              </a:defRPr>
            </a:lvl1pPr>
          </a:lstStyle>
          <a:p>
            <a:fld id="{2A11EFE2-4BCF-414C-A3B6-A1A47880F170}" type="slidenum">
              <a:rPr lang="en-US" smtClean="0"/>
              <a:pPr/>
              <a:t>‹#›</a:t>
            </a:fld>
            <a:endParaRPr lang="en-US"/>
          </a:p>
        </p:txBody>
      </p:sp>
      <p:cxnSp>
        <p:nvCxnSpPr>
          <p:cNvPr id="9" name="Straight Connector 8">
            <a:extLst>
              <a:ext uri="{FF2B5EF4-FFF2-40B4-BE49-F238E27FC236}">
                <a16:creationId xmlns:a16="http://schemas.microsoft.com/office/drawing/2014/main" id="{F0521B8B-59A2-47A3-91E9-31AC726F36AC}"/>
              </a:ext>
            </a:extLst>
          </p:cNvPr>
          <p:cNvCxnSpPr/>
          <p:nvPr/>
        </p:nvCxnSpPr>
        <p:spPr>
          <a:xfrm>
            <a:off x="8" y="515334"/>
            <a:ext cx="1620000" cy="0"/>
          </a:xfrm>
          <a:prstGeom prst="line">
            <a:avLst/>
          </a:prstGeom>
          <a:ln>
            <a:solidFill>
              <a:srgbClr val="62BCAD"/>
            </a:solidFill>
          </a:ln>
        </p:spPr>
        <p:style>
          <a:lnRef idx="1">
            <a:schemeClr val="accent1"/>
          </a:lnRef>
          <a:fillRef idx="0">
            <a:schemeClr val="accent1"/>
          </a:fillRef>
          <a:effectRef idx="0">
            <a:schemeClr val="accent1"/>
          </a:effectRef>
          <a:fontRef idx="minor">
            <a:schemeClr val="tx1"/>
          </a:fontRef>
        </p:style>
      </p:cxnSp>
      <p:sp>
        <p:nvSpPr>
          <p:cNvPr id="11" name="Footer Placeholder 4"/>
          <p:cNvSpPr txBox="1">
            <a:spLocks/>
          </p:cNvSpPr>
          <p:nvPr/>
        </p:nvSpPr>
        <p:spPr>
          <a:xfrm>
            <a:off x="292101" y="175941"/>
            <a:ext cx="1418167" cy="273844"/>
          </a:xfrm>
          <a:prstGeom prst="rect">
            <a:avLst/>
          </a:prstGeom>
        </p:spPr>
        <p:txBody>
          <a:bodyPr vert="horz" lIns="91438" tIns="45719" rIns="91438" bIns="45719" rtlCol="0" anchor="ctr"/>
          <a:lstStyle>
            <a:defPPr>
              <a:defRPr lang="en-US"/>
            </a:defPPr>
            <a:lvl1pPr marL="0" algn="ctr" defTabSz="457200" rtl="0" eaLnBrk="1" latinLnBrk="0" hangingPunct="1">
              <a:defRPr sz="1100" kern="1200">
                <a:solidFill>
                  <a:schemeClr val="tx1">
                    <a:tint val="75000"/>
                  </a:schemeClr>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kumimoji="0" lang="en-GB" sz="1200" b="0" i="0" u="none" strike="noStrike" kern="1200" cap="all" spc="0" normalizeH="0" baseline="0" noProof="0">
                <a:ln>
                  <a:noFill/>
                </a:ln>
                <a:solidFill>
                  <a:srgbClr val="62BCAD"/>
                </a:solidFill>
                <a:effectLst/>
                <a:uLnTx/>
                <a:uFillTx/>
                <a:latin typeface="Rajdhani Semibold"/>
                <a:ea typeface="+mj-ea"/>
                <a:cs typeface="Rajdhani Semibold"/>
              </a:rPr>
              <a:t>DESTINATION EARTH</a:t>
            </a:r>
            <a:endParaRPr lang="en-US" sz="1200"/>
          </a:p>
        </p:txBody>
      </p:sp>
    </p:spTree>
    <p:extLst>
      <p:ext uri="{BB962C8B-B14F-4D97-AF65-F5344CB8AC3E}">
        <p14:creationId xmlns:p14="http://schemas.microsoft.com/office/powerpoint/2010/main" val="1892052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8" name="object 2"/>
          <p:cNvSpPr>
            <a:spLocks noChangeAspect="1"/>
          </p:cNvSpPr>
          <p:nvPr/>
        </p:nvSpPr>
        <p:spPr>
          <a:xfrm>
            <a:off x="0" y="0"/>
            <a:ext cx="9180000" cy="5163750"/>
          </a:xfrm>
          <a:custGeom>
            <a:avLst/>
            <a:gdLst/>
            <a:ahLst/>
            <a:cxnLst/>
            <a:rect l="l" t="t" r="r" b="b"/>
            <a:pathLst>
              <a:path w="20104100" h="11252200">
                <a:moveTo>
                  <a:pt x="20104100" y="0"/>
                </a:moveTo>
                <a:lnTo>
                  <a:pt x="0" y="0"/>
                </a:lnTo>
                <a:lnTo>
                  <a:pt x="0" y="11252130"/>
                </a:lnTo>
                <a:lnTo>
                  <a:pt x="20104100" y="11252130"/>
                </a:lnTo>
                <a:lnTo>
                  <a:pt x="20104100" y="0"/>
                </a:lnTo>
                <a:close/>
              </a:path>
            </a:pathLst>
          </a:custGeom>
          <a:solidFill>
            <a:srgbClr val="11122A"/>
          </a:solidFill>
        </p:spPr>
        <p:txBody>
          <a:bodyPr wrap="square" lIns="0" tIns="0" rIns="0" bIns="0" rtlCol="0"/>
          <a:lstStyle/>
          <a:p>
            <a:endParaRPr/>
          </a:p>
        </p:txBody>
      </p:sp>
      <p:cxnSp>
        <p:nvCxnSpPr>
          <p:cNvPr id="10" name="Straight Connector 9">
            <a:extLst>
              <a:ext uri="{FF2B5EF4-FFF2-40B4-BE49-F238E27FC236}">
                <a16:creationId xmlns:a16="http://schemas.microsoft.com/office/drawing/2014/main" id="{F0521B8B-59A2-47A3-91E9-31AC726F36AC}"/>
              </a:ext>
            </a:extLst>
          </p:cNvPr>
          <p:cNvCxnSpPr/>
          <p:nvPr/>
        </p:nvCxnSpPr>
        <p:spPr>
          <a:xfrm>
            <a:off x="8" y="515334"/>
            <a:ext cx="1620000" cy="0"/>
          </a:xfrm>
          <a:prstGeom prst="line">
            <a:avLst/>
          </a:prstGeom>
          <a:ln>
            <a:solidFill>
              <a:srgbClr val="62BCAD"/>
            </a:solidFill>
          </a:ln>
        </p:spPr>
        <p:style>
          <a:lnRef idx="1">
            <a:schemeClr val="accent1"/>
          </a:lnRef>
          <a:fillRef idx="0">
            <a:schemeClr val="accent1"/>
          </a:fillRef>
          <a:effectRef idx="0">
            <a:schemeClr val="accent1"/>
          </a:effectRef>
          <a:fontRef idx="minor">
            <a:schemeClr val="tx1"/>
          </a:fontRef>
        </p:style>
      </p:cxnSp>
      <p:sp>
        <p:nvSpPr>
          <p:cNvPr id="11" name="Footer Placeholder 4"/>
          <p:cNvSpPr txBox="1">
            <a:spLocks/>
          </p:cNvSpPr>
          <p:nvPr/>
        </p:nvSpPr>
        <p:spPr>
          <a:xfrm>
            <a:off x="292101" y="175941"/>
            <a:ext cx="1418167" cy="273844"/>
          </a:xfrm>
          <a:prstGeom prst="rect">
            <a:avLst/>
          </a:prstGeom>
        </p:spPr>
        <p:txBody>
          <a:bodyPr vert="horz" lIns="91438" tIns="45719" rIns="91438" bIns="45719" rtlCol="0" anchor="ctr"/>
          <a:lstStyle>
            <a:defPPr>
              <a:defRPr lang="en-US"/>
            </a:defPPr>
            <a:lvl1pPr marL="0" algn="ctr" defTabSz="457200" rtl="0" eaLnBrk="1" latinLnBrk="0" hangingPunct="1">
              <a:defRPr sz="1100" kern="1200">
                <a:solidFill>
                  <a:schemeClr val="tx1">
                    <a:tint val="75000"/>
                  </a:schemeClr>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kumimoji="0" lang="en-GB" sz="1200" b="0" i="0" u="none" strike="noStrike" kern="1200" cap="all" spc="0" normalizeH="0" baseline="0" noProof="0">
                <a:ln>
                  <a:noFill/>
                </a:ln>
                <a:solidFill>
                  <a:srgbClr val="62BCAD"/>
                </a:solidFill>
                <a:effectLst/>
                <a:uLnTx/>
                <a:uFillTx/>
                <a:latin typeface="Rajdhani Semibold"/>
                <a:ea typeface="+mj-ea"/>
                <a:cs typeface="Rajdhani Semibold"/>
              </a:rPr>
              <a:t>DESTINATION EARTH</a:t>
            </a:r>
            <a:endParaRPr lang="en-US" sz="1200"/>
          </a:p>
        </p:txBody>
      </p:sp>
      <p:sp>
        <p:nvSpPr>
          <p:cNvPr id="13" name="Content Placeholder 2"/>
          <p:cNvSpPr>
            <a:spLocks noGrp="1"/>
          </p:cNvSpPr>
          <p:nvPr>
            <p:ph idx="1"/>
          </p:nvPr>
        </p:nvSpPr>
        <p:spPr>
          <a:xfrm>
            <a:off x="292100" y="1316617"/>
            <a:ext cx="8229600" cy="2832998"/>
          </a:xfrm>
        </p:spPr>
        <p:txBody>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4" name="Slide Number Placeholder 5"/>
          <p:cNvSpPr>
            <a:spLocks noGrp="1"/>
          </p:cNvSpPr>
          <p:nvPr>
            <p:ph type="sldNum" sz="quarter" idx="12"/>
          </p:nvPr>
        </p:nvSpPr>
        <p:spPr>
          <a:xfrm>
            <a:off x="6743700" y="4805364"/>
            <a:ext cx="2133600" cy="273844"/>
          </a:xfrm>
        </p:spPr>
        <p:txBody>
          <a:bodyPr/>
          <a:lstStyle>
            <a:lvl1pPr>
              <a:defRPr sz="1000">
                <a:solidFill>
                  <a:schemeClr val="bg1"/>
                </a:solidFill>
              </a:defRPr>
            </a:lvl1pPr>
          </a:lstStyle>
          <a:p>
            <a:fld id="{2A11EFE2-4BCF-414C-A3B6-A1A47880F170}" type="slidenum">
              <a:rPr lang="en-US" smtClean="0"/>
              <a:pPr/>
              <a:t>‹#›</a:t>
            </a:fld>
            <a:endParaRPr lang="en-US"/>
          </a:p>
        </p:txBody>
      </p:sp>
      <p:sp>
        <p:nvSpPr>
          <p:cNvPr id="16" name="Title 1"/>
          <p:cNvSpPr>
            <a:spLocks noGrp="1"/>
          </p:cNvSpPr>
          <p:nvPr>
            <p:ph type="title"/>
          </p:nvPr>
        </p:nvSpPr>
        <p:spPr>
          <a:xfrm>
            <a:off x="292100" y="824374"/>
            <a:ext cx="9144000" cy="411938"/>
          </a:xfrm>
        </p:spPr>
        <p:txBody>
          <a:bodyPr>
            <a:noAutofit/>
          </a:bodyPr>
          <a:lstStyle>
            <a:lvl1pPr algn="l">
              <a:defRPr sz="2400">
                <a:solidFill>
                  <a:srgbClr val="62BCAD"/>
                </a:solidFill>
              </a:defRPr>
            </a:lvl1pPr>
          </a:lstStyle>
          <a:p>
            <a:r>
              <a:rPr lang="en-GB"/>
              <a:t>Click to edit Master title style</a:t>
            </a:r>
            <a:endParaRPr lang="en-US"/>
          </a:p>
        </p:txBody>
      </p:sp>
    </p:spTree>
    <p:extLst>
      <p:ext uri="{BB962C8B-B14F-4D97-AF65-F5344CB8AC3E}">
        <p14:creationId xmlns:p14="http://schemas.microsoft.com/office/powerpoint/2010/main" val="3266063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9" name="object 2"/>
          <p:cNvSpPr>
            <a:spLocks/>
          </p:cNvSpPr>
          <p:nvPr/>
        </p:nvSpPr>
        <p:spPr>
          <a:xfrm>
            <a:off x="0" y="525922"/>
            <a:ext cx="9179998" cy="4644000"/>
          </a:xfrm>
          <a:custGeom>
            <a:avLst/>
            <a:gdLst/>
            <a:ahLst/>
            <a:cxnLst/>
            <a:rect l="l" t="t" r="r" b="b"/>
            <a:pathLst>
              <a:path w="20104100" h="11252200">
                <a:moveTo>
                  <a:pt x="20104100" y="0"/>
                </a:moveTo>
                <a:lnTo>
                  <a:pt x="0" y="0"/>
                </a:lnTo>
                <a:lnTo>
                  <a:pt x="0" y="11252130"/>
                </a:lnTo>
                <a:lnTo>
                  <a:pt x="20104100" y="11252130"/>
                </a:lnTo>
                <a:lnTo>
                  <a:pt x="20104100" y="0"/>
                </a:lnTo>
                <a:close/>
              </a:path>
            </a:pathLst>
          </a:custGeom>
          <a:solidFill>
            <a:srgbClr val="11122A"/>
          </a:solidFill>
          <a:ln>
            <a:noFill/>
          </a:ln>
        </p:spPr>
        <p:txBody>
          <a:bodyPr wrap="square" lIns="0" tIns="0" rIns="0" bIns="0" rtlCol="0"/>
          <a:lstStyle/>
          <a:p>
            <a:endParaRPr/>
          </a:p>
        </p:txBody>
      </p:sp>
      <p:sp>
        <p:nvSpPr>
          <p:cNvPr id="3" name="Content Placeholder 2"/>
          <p:cNvSpPr>
            <a:spLocks noGrp="1"/>
          </p:cNvSpPr>
          <p:nvPr>
            <p:ph idx="1"/>
          </p:nvPr>
        </p:nvSpPr>
        <p:spPr>
          <a:xfrm>
            <a:off x="292100" y="844561"/>
            <a:ext cx="8229600" cy="3394472"/>
          </a:xfrm>
        </p:spPr>
        <p:txBody>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p:cNvSpPr>
            <a:spLocks noGrp="1"/>
          </p:cNvSpPr>
          <p:nvPr>
            <p:ph type="sldNum" sz="quarter" idx="12"/>
          </p:nvPr>
        </p:nvSpPr>
        <p:spPr/>
        <p:txBody>
          <a:bodyPr/>
          <a:lstStyle>
            <a:lvl1pPr>
              <a:defRPr sz="1000">
                <a:solidFill>
                  <a:schemeClr val="bg1"/>
                </a:solidFill>
              </a:defRPr>
            </a:lvl1pPr>
          </a:lstStyle>
          <a:p>
            <a:fld id="{2A11EFE2-4BCF-414C-A3B6-A1A47880F170}" type="slidenum">
              <a:rPr lang="en-US" smtClean="0"/>
              <a:pPr/>
              <a:t>‹#›</a:t>
            </a:fld>
            <a:endParaRPr lang="en-US"/>
          </a:p>
        </p:txBody>
      </p:sp>
      <p:sp>
        <p:nvSpPr>
          <p:cNvPr id="10" name="Title 1"/>
          <p:cNvSpPr>
            <a:spLocks noGrp="1"/>
          </p:cNvSpPr>
          <p:nvPr>
            <p:ph type="title"/>
          </p:nvPr>
        </p:nvSpPr>
        <p:spPr>
          <a:xfrm>
            <a:off x="0" y="62374"/>
            <a:ext cx="9144000" cy="411938"/>
          </a:xfrm>
        </p:spPr>
        <p:txBody>
          <a:bodyPr>
            <a:noAutofit/>
          </a:bodyPr>
          <a:lstStyle>
            <a:lvl1pPr>
              <a:defRPr sz="2000">
                <a:solidFill>
                  <a:srgbClr val="DA5863"/>
                </a:solidFill>
              </a:defRPr>
            </a:lvl1pPr>
          </a:lstStyle>
          <a:p>
            <a:r>
              <a:rPr lang="en-GB"/>
              <a:t>Click to edit Master title style</a:t>
            </a:r>
            <a:endParaRPr lang="en-US"/>
          </a:p>
        </p:txBody>
      </p:sp>
      <p:cxnSp>
        <p:nvCxnSpPr>
          <p:cNvPr id="8" name="Straight Connector 7">
            <a:extLst>
              <a:ext uri="{FF2B5EF4-FFF2-40B4-BE49-F238E27FC236}">
                <a16:creationId xmlns:a16="http://schemas.microsoft.com/office/drawing/2014/main" id="{F0521B8B-59A2-47A3-91E9-31AC726F36AC}"/>
              </a:ext>
            </a:extLst>
          </p:cNvPr>
          <p:cNvCxnSpPr/>
          <p:nvPr/>
        </p:nvCxnSpPr>
        <p:spPr>
          <a:xfrm>
            <a:off x="8" y="515334"/>
            <a:ext cx="1620000" cy="0"/>
          </a:xfrm>
          <a:prstGeom prst="line">
            <a:avLst/>
          </a:prstGeom>
          <a:ln w="19050" cmpd="sng">
            <a:solidFill>
              <a:srgbClr val="62BCAD"/>
            </a:solidFill>
          </a:ln>
        </p:spPr>
        <p:style>
          <a:lnRef idx="1">
            <a:schemeClr val="accent1"/>
          </a:lnRef>
          <a:fillRef idx="0">
            <a:schemeClr val="accent1"/>
          </a:fillRef>
          <a:effectRef idx="0">
            <a:schemeClr val="accent1"/>
          </a:effectRef>
          <a:fontRef idx="minor">
            <a:schemeClr val="tx1"/>
          </a:fontRef>
        </p:style>
      </p:cxnSp>
      <p:sp>
        <p:nvSpPr>
          <p:cNvPr id="12" name="Footer Placeholder 4"/>
          <p:cNvSpPr txBox="1">
            <a:spLocks/>
          </p:cNvSpPr>
          <p:nvPr/>
        </p:nvSpPr>
        <p:spPr>
          <a:xfrm>
            <a:off x="292101" y="175941"/>
            <a:ext cx="1418167" cy="273844"/>
          </a:xfrm>
          <a:prstGeom prst="rect">
            <a:avLst/>
          </a:prstGeom>
        </p:spPr>
        <p:txBody>
          <a:bodyPr vert="horz" lIns="91438" tIns="45719" rIns="91438" bIns="45719" rtlCol="0" anchor="ctr"/>
          <a:lstStyle>
            <a:defPPr>
              <a:defRPr lang="en-US"/>
            </a:defPPr>
            <a:lvl1pPr marL="0" algn="ctr" defTabSz="457200" rtl="0" eaLnBrk="1" latinLnBrk="0" hangingPunct="1">
              <a:defRPr sz="1100" kern="1200">
                <a:solidFill>
                  <a:schemeClr val="tx1">
                    <a:tint val="75000"/>
                  </a:schemeClr>
                </a:solidFill>
                <a:latin typeface="Helvetica"/>
                <a:ea typeface="+mn-ea"/>
                <a:cs typeface="Helvetica"/>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kumimoji="0" lang="en-GB" sz="1200" b="0" i="0" u="none" strike="noStrike" kern="1200" cap="all" spc="0" normalizeH="0" baseline="0" noProof="0">
                <a:ln>
                  <a:noFill/>
                </a:ln>
                <a:solidFill>
                  <a:srgbClr val="62BCAD"/>
                </a:solidFill>
                <a:effectLst/>
                <a:uLnTx/>
                <a:uFillTx/>
                <a:latin typeface="Rajdhani Semibold"/>
                <a:ea typeface="+mj-ea"/>
                <a:cs typeface="Rajdhani Semibold"/>
              </a:rPr>
              <a:t>DESTINATION EARTH</a:t>
            </a:r>
            <a:endParaRPr lang="en-US" sz="1200"/>
          </a:p>
        </p:txBody>
      </p:sp>
    </p:spTree>
    <p:extLst>
      <p:ext uri="{BB962C8B-B14F-4D97-AF65-F5344CB8AC3E}">
        <p14:creationId xmlns:p14="http://schemas.microsoft.com/office/powerpoint/2010/main" val="3738368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25873"/>
            <a:ext cx="9144000" cy="411938"/>
          </a:xfrm>
          <a:prstGeom prst="rect">
            <a:avLst/>
          </a:prstGeom>
        </p:spPr>
        <p:txBody>
          <a:bodyPr vert="horz" lIns="91438" tIns="45719" rIns="91438" bIns="45719" rtlCol="0" anchor="ctr">
            <a:noAutofit/>
          </a:bodyPr>
          <a:lstStyle/>
          <a:p>
            <a:r>
              <a:rPr lang="en-GB"/>
              <a:t>Click to edit Master title style</a:t>
            </a:r>
            <a:endParaRPr lang="en-US"/>
          </a:p>
        </p:txBody>
      </p:sp>
      <p:sp>
        <p:nvSpPr>
          <p:cNvPr id="3" name="Text Placeholder 2"/>
          <p:cNvSpPr>
            <a:spLocks noGrp="1"/>
          </p:cNvSpPr>
          <p:nvPr>
            <p:ph type="body" idx="1"/>
          </p:nvPr>
        </p:nvSpPr>
        <p:spPr>
          <a:xfrm>
            <a:off x="292100" y="681118"/>
            <a:ext cx="8229600" cy="3394472"/>
          </a:xfrm>
          <a:prstGeom prst="rect">
            <a:avLst/>
          </a:prstGeom>
          <a:ln>
            <a:noFill/>
          </a:ln>
        </p:spPr>
        <p:txBody>
          <a:bodyPr vert="horz" lIns="91438" tIns="45719" rIns="91438" bIns="45719"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p:cNvSpPr>
            <a:spLocks noGrp="1"/>
          </p:cNvSpPr>
          <p:nvPr>
            <p:ph type="sldNum" sz="quarter" idx="4"/>
          </p:nvPr>
        </p:nvSpPr>
        <p:spPr>
          <a:xfrm>
            <a:off x="6743700" y="4805364"/>
            <a:ext cx="2133600" cy="273844"/>
          </a:xfrm>
          <a:prstGeom prst="rect">
            <a:avLst/>
          </a:prstGeom>
        </p:spPr>
        <p:txBody>
          <a:bodyPr vert="horz" lIns="91438" tIns="45719" rIns="91438" bIns="45719" rtlCol="0" anchor="ctr"/>
          <a:lstStyle>
            <a:lvl1pPr algn="r">
              <a:defRPr sz="1000">
                <a:solidFill>
                  <a:schemeClr val="tx1">
                    <a:tint val="75000"/>
                  </a:schemeClr>
                </a:solidFill>
                <a:latin typeface="Helvetica"/>
                <a:cs typeface="Helvetica"/>
              </a:defRPr>
            </a:lvl1pPr>
          </a:lstStyle>
          <a:p>
            <a:fld id="{2A11EFE2-4BCF-414C-A3B6-A1A47880F170}" type="slidenum">
              <a:rPr lang="en-US" smtClean="0"/>
              <a:pPr/>
              <a:t>‹#›</a:t>
            </a:fld>
            <a:endParaRPr lang="en-US"/>
          </a:p>
        </p:txBody>
      </p:sp>
    </p:spTree>
    <p:extLst>
      <p:ext uri="{BB962C8B-B14F-4D97-AF65-F5344CB8AC3E}">
        <p14:creationId xmlns:p14="http://schemas.microsoft.com/office/powerpoint/2010/main" val="3433351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9" r:id="rId4"/>
    <p:sldLayoutId id="2147483656" r:id="rId5"/>
    <p:sldLayoutId id="2147483663" r:id="rId6"/>
    <p:sldLayoutId id="2147483657" r:id="rId7"/>
    <p:sldLayoutId id="2147483661" r:id="rId8"/>
    <p:sldLayoutId id="2147483658" r:id="rId9"/>
    <p:sldLayoutId id="2147483662" r:id="rId10"/>
    <p:sldLayoutId id="2147483664" r:id="rId11"/>
    <p:sldLayoutId id="2147483652" r:id="rId12"/>
    <p:sldLayoutId id="2147483654" r:id="rId13"/>
    <p:sldLayoutId id="2147483655" r:id="rId14"/>
    <p:sldLayoutId id="2147483665" r:id="rId15"/>
  </p:sldLayoutIdLst>
  <p:hf hdr="0" dt="0"/>
  <p:txStyles>
    <p:titleStyle>
      <a:lvl1pPr algn="ctr" defTabSz="457189" rtl="0" eaLnBrk="1" latinLnBrk="0" hangingPunct="1">
        <a:spcBef>
          <a:spcPct val="0"/>
        </a:spcBef>
        <a:buNone/>
        <a:defRPr sz="2000" kern="1200" cap="all" spc="0">
          <a:solidFill>
            <a:srgbClr val="DA5863"/>
          </a:solidFill>
          <a:latin typeface="Rajdhani Semibold"/>
          <a:ea typeface="+mj-ea"/>
          <a:cs typeface="Rajdhani Semibold"/>
        </a:defRPr>
      </a:lvl1pPr>
    </p:titleStyle>
    <p:bodyStyle>
      <a:lvl1pPr marL="177796" indent="-177796" algn="l" defTabSz="457189" rtl="0" eaLnBrk="1" latinLnBrk="0" hangingPunct="1">
        <a:lnSpc>
          <a:spcPct val="100000"/>
        </a:lnSpc>
        <a:spcBef>
          <a:spcPts val="400"/>
        </a:spcBef>
        <a:buFont typeface="Arial"/>
        <a:buChar char="•"/>
        <a:defRPr sz="1600" kern="1200">
          <a:solidFill>
            <a:schemeClr val="bg1">
              <a:lumMod val="50000"/>
            </a:schemeClr>
          </a:solidFill>
          <a:latin typeface="Helvetica"/>
          <a:ea typeface="+mn-ea"/>
          <a:cs typeface="Helvetica"/>
        </a:defRPr>
      </a:lvl1pPr>
      <a:lvl2pPr marL="444489" indent="-266693" algn="l" defTabSz="457189" rtl="0" eaLnBrk="1" latinLnBrk="0" hangingPunct="1">
        <a:lnSpc>
          <a:spcPct val="100000"/>
        </a:lnSpc>
        <a:spcBef>
          <a:spcPts val="400"/>
        </a:spcBef>
        <a:buFont typeface="Arial"/>
        <a:buChar char="–"/>
        <a:defRPr sz="1400" kern="1200">
          <a:solidFill>
            <a:schemeClr val="bg1">
              <a:lumMod val="50000"/>
            </a:schemeClr>
          </a:solidFill>
          <a:latin typeface="Helvetica"/>
          <a:ea typeface="+mn-ea"/>
          <a:cs typeface="Helvetica"/>
        </a:defRPr>
      </a:lvl2pPr>
      <a:lvl3pPr marL="622285" indent="-177796" algn="l" defTabSz="457189" rtl="0" eaLnBrk="1" latinLnBrk="0" hangingPunct="1">
        <a:lnSpc>
          <a:spcPct val="100000"/>
        </a:lnSpc>
        <a:spcBef>
          <a:spcPts val="400"/>
        </a:spcBef>
        <a:buFont typeface="Arial"/>
        <a:buChar char="•"/>
        <a:defRPr sz="1200" kern="1200">
          <a:solidFill>
            <a:schemeClr val="bg1">
              <a:lumMod val="50000"/>
            </a:schemeClr>
          </a:solidFill>
          <a:latin typeface="Helvetica"/>
          <a:ea typeface="+mn-ea"/>
          <a:cs typeface="Helvetica"/>
        </a:defRPr>
      </a:lvl3pPr>
      <a:lvl4pPr marL="812780" indent="-190496" algn="l" defTabSz="457189" rtl="0" eaLnBrk="1" latinLnBrk="0" hangingPunct="1">
        <a:lnSpc>
          <a:spcPct val="100000"/>
        </a:lnSpc>
        <a:spcBef>
          <a:spcPts val="400"/>
        </a:spcBef>
        <a:buFont typeface="Arial"/>
        <a:buChar char="–"/>
        <a:defRPr sz="1100" kern="1200">
          <a:solidFill>
            <a:schemeClr val="bg1">
              <a:lumMod val="50000"/>
            </a:schemeClr>
          </a:solidFill>
          <a:latin typeface="Helvetica"/>
          <a:ea typeface="+mn-ea"/>
          <a:cs typeface="Helvetica"/>
        </a:defRPr>
      </a:lvl4pPr>
      <a:lvl5pPr marL="990575" indent="-177796" algn="l" defTabSz="457189" rtl="0" eaLnBrk="1" latinLnBrk="0" hangingPunct="1">
        <a:lnSpc>
          <a:spcPct val="100000"/>
        </a:lnSpc>
        <a:spcBef>
          <a:spcPts val="400"/>
        </a:spcBef>
        <a:buFont typeface="Arial"/>
        <a:buChar char="»"/>
        <a:defRPr sz="1100" kern="1200">
          <a:solidFill>
            <a:schemeClr val="bg1">
              <a:lumMod val="50000"/>
            </a:schemeClr>
          </a:solidFill>
          <a:latin typeface="Helvetica"/>
          <a:ea typeface="+mn-ea"/>
          <a:cs typeface="Helvetica"/>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8"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2"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1. What is a digital twin-white-left-zero.png"/>
          <p:cNvPicPr>
            <a:picLocks noChangeAspect="1"/>
          </p:cNvPicPr>
          <p:nvPr/>
        </p:nvPicPr>
        <p:blipFill rotWithShape="1">
          <a:blip r:embed="rId3" cstate="screen">
            <a:alphaModFix amt="89000"/>
            <a:extLst>
              <a:ext uri="{28A0092B-C50C-407E-A947-70E740481C1C}">
                <a14:useLocalDpi xmlns:a14="http://schemas.microsoft.com/office/drawing/2010/main"/>
              </a:ext>
            </a:extLst>
          </a:blip>
          <a:srcRect b="-87"/>
          <a:stretch/>
        </p:blipFill>
        <p:spPr>
          <a:xfrm>
            <a:off x="368300" y="153230"/>
            <a:ext cx="8106394" cy="4559847"/>
          </a:xfrm>
          <a:prstGeom prst="rect">
            <a:avLst/>
          </a:prstGeom>
        </p:spPr>
      </p:pic>
      <p:sp>
        <p:nvSpPr>
          <p:cNvPr id="15" name="Title 1"/>
          <p:cNvSpPr txBox="1">
            <a:spLocks/>
          </p:cNvSpPr>
          <p:nvPr/>
        </p:nvSpPr>
        <p:spPr>
          <a:xfrm>
            <a:off x="4802137" y="2118186"/>
            <a:ext cx="3691067" cy="568471"/>
          </a:xfrm>
          <a:prstGeom prst="rect">
            <a:avLst/>
          </a:prstGeom>
        </p:spPr>
        <p:txBody>
          <a:bodyPr lIns="91438" tIns="45719" rIns="91438" bIns="45719">
            <a:noAutofit/>
          </a:bodyPr>
          <a:lstStyle>
            <a:lvl1pPr algn="l" defTabSz="457200" rtl="0" eaLnBrk="1" latinLnBrk="0" hangingPunct="1">
              <a:spcBef>
                <a:spcPct val="0"/>
              </a:spcBef>
              <a:buNone/>
              <a:defRPr sz="2400" kern="1200" cap="all" spc="0">
                <a:solidFill>
                  <a:srgbClr val="002742"/>
                </a:solidFill>
                <a:latin typeface="Rajdhani Medium"/>
                <a:ea typeface="+mj-ea"/>
                <a:cs typeface="Rajdhani Medium"/>
              </a:defRPr>
            </a:lvl1pPr>
          </a:lstStyle>
          <a:p>
            <a:r>
              <a:rPr lang="en-US" dirty="0">
                <a:solidFill>
                  <a:schemeClr val="bg1">
                    <a:lumMod val="50000"/>
                  </a:schemeClr>
                </a:solidFill>
              </a:rPr>
              <a:t>New grib2 tile template</a:t>
            </a:r>
          </a:p>
        </p:txBody>
      </p:sp>
      <p:sp>
        <p:nvSpPr>
          <p:cNvPr id="12" name="Title 1"/>
          <p:cNvSpPr txBox="1">
            <a:spLocks/>
          </p:cNvSpPr>
          <p:nvPr/>
        </p:nvSpPr>
        <p:spPr>
          <a:xfrm>
            <a:off x="4802137" y="1369452"/>
            <a:ext cx="3541711" cy="541866"/>
          </a:xfrm>
          <a:prstGeom prst="rect">
            <a:avLst/>
          </a:prstGeom>
        </p:spPr>
        <p:txBody>
          <a:bodyPr lIns="91438" tIns="45719" rIns="91438" bIns="45719">
            <a:noAutofit/>
          </a:bodyPr>
          <a:lstStyle>
            <a:lvl1pPr algn="l" defTabSz="457200" rtl="0" eaLnBrk="1" latinLnBrk="0" hangingPunct="1">
              <a:spcBef>
                <a:spcPct val="0"/>
              </a:spcBef>
              <a:buNone/>
              <a:defRPr sz="2400" kern="1200" cap="all" spc="0">
                <a:solidFill>
                  <a:srgbClr val="002742"/>
                </a:solidFill>
                <a:latin typeface="Rajdhani Medium"/>
                <a:ea typeface="+mj-ea"/>
                <a:cs typeface="Rajdhani Medium"/>
              </a:defRPr>
            </a:lvl1pPr>
          </a:lstStyle>
          <a:p>
            <a:r>
              <a:rPr lang="en-GB" sz="2800" dirty="0">
                <a:solidFill>
                  <a:srgbClr val="62BCAD"/>
                </a:solidFill>
                <a:latin typeface="Rajdhani Semibold"/>
                <a:cs typeface="Rajdhani Semibold"/>
              </a:rPr>
              <a:t>DESTINATION EARTH</a:t>
            </a:r>
            <a:endParaRPr lang="en-US" sz="2800" dirty="0">
              <a:solidFill>
                <a:srgbClr val="62BCAD"/>
              </a:solidFill>
              <a:latin typeface="Rajdhani Semibold"/>
              <a:cs typeface="Rajdhani Semibold"/>
            </a:endParaRPr>
          </a:p>
        </p:txBody>
      </p:sp>
      <p:pic>
        <p:nvPicPr>
          <p:cNvPr id="25" name="Picture 24">
            <a:extLst>
              <a:ext uri="{FF2B5EF4-FFF2-40B4-BE49-F238E27FC236}">
                <a16:creationId xmlns:a16="http://schemas.microsoft.com/office/drawing/2014/main" id="{A4784978-FDA5-4016-9888-3E633D5793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 y="4470400"/>
            <a:ext cx="9136931" cy="692992"/>
          </a:xfrm>
          <a:prstGeom prst="rect">
            <a:avLst/>
          </a:prstGeom>
        </p:spPr>
      </p:pic>
    </p:spTree>
    <p:extLst>
      <p:ext uri="{BB962C8B-B14F-4D97-AF65-F5344CB8AC3E}">
        <p14:creationId xmlns:p14="http://schemas.microsoft.com/office/powerpoint/2010/main" val="3533083081"/>
      </p:ext>
    </p:extLst>
  </p:cSld>
  <p:clrMapOvr>
    <a:masterClrMapping/>
  </p:clrMapOvr>
  <p:transition spd="slow" advClick="0" advTm="1000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picture containing tennis, racket, athletic game, sport&#10;&#10;Description automatically generated">
            <a:extLst>
              <a:ext uri="{FF2B5EF4-FFF2-40B4-BE49-F238E27FC236}">
                <a16:creationId xmlns:a16="http://schemas.microsoft.com/office/drawing/2014/main" id="{1357B746-4890-2694-C307-59B618FC6747}"/>
              </a:ext>
            </a:extLst>
          </p:cNvPr>
          <p:cNvPicPr>
            <a:picLocks noGrp="1" noChangeAspect="1"/>
          </p:cNvPicPr>
          <p:nvPr>
            <p:ph idx="1"/>
          </p:nvPr>
        </p:nvPicPr>
        <p:blipFill>
          <a:blip r:embed="rId3"/>
          <a:stretch>
            <a:fillRect/>
          </a:stretch>
        </p:blipFill>
        <p:spPr>
          <a:xfrm>
            <a:off x="7947819" y="88911"/>
            <a:ext cx="1087636" cy="1110853"/>
          </a:xfrm>
        </p:spPr>
      </p:pic>
      <p:sp>
        <p:nvSpPr>
          <p:cNvPr id="4" name="Slide Number Placeholder 3">
            <a:extLst>
              <a:ext uri="{FF2B5EF4-FFF2-40B4-BE49-F238E27FC236}">
                <a16:creationId xmlns:a16="http://schemas.microsoft.com/office/drawing/2014/main" id="{281CDC04-0C06-7E03-4710-C0B81F690FDB}"/>
              </a:ext>
            </a:extLst>
          </p:cNvPr>
          <p:cNvSpPr>
            <a:spLocks noGrp="1"/>
          </p:cNvSpPr>
          <p:nvPr>
            <p:ph type="sldNum" sz="quarter" idx="12"/>
          </p:nvPr>
        </p:nvSpPr>
        <p:spPr/>
        <p:txBody>
          <a:bodyPr/>
          <a:lstStyle/>
          <a:p>
            <a:fld id="{2A11EFE2-4BCF-414C-A3B6-A1A47880F170}" type="slidenum">
              <a:rPr lang="en-US" smtClean="0"/>
              <a:pPr/>
              <a:t>2</a:t>
            </a:fld>
            <a:endParaRPr lang="en-US"/>
          </a:p>
        </p:txBody>
      </p:sp>
      <p:sp>
        <p:nvSpPr>
          <p:cNvPr id="13" name="Title 1">
            <a:extLst>
              <a:ext uri="{FF2B5EF4-FFF2-40B4-BE49-F238E27FC236}">
                <a16:creationId xmlns:a16="http://schemas.microsoft.com/office/drawing/2014/main" id="{CDD7BB45-62D6-4C00-7BF7-0D18523F8985}"/>
              </a:ext>
            </a:extLst>
          </p:cNvPr>
          <p:cNvSpPr txBox="1">
            <a:spLocks/>
          </p:cNvSpPr>
          <p:nvPr/>
        </p:nvSpPr>
        <p:spPr>
          <a:xfrm>
            <a:off x="1575508" y="84731"/>
            <a:ext cx="3684315" cy="541866"/>
          </a:xfrm>
          <a:prstGeom prst="rect">
            <a:avLst/>
          </a:prstGeom>
        </p:spPr>
        <p:txBody>
          <a:bodyPr lIns="91438" tIns="45719" rIns="91438" bIns="45719">
            <a:noAutofit/>
          </a:bodyPr>
          <a:lstStyle>
            <a:lvl1pPr algn="l" defTabSz="457200" rtl="0" eaLnBrk="1" latinLnBrk="0" hangingPunct="1">
              <a:spcBef>
                <a:spcPct val="0"/>
              </a:spcBef>
              <a:buNone/>
              <a:defRPr sz="2400" kern="1200" cap="all" spc="0">
                <a:solidFill>
                  <a:srgbClr val="002742"/>
                </a:solidFill>
                <a:latin typeface="Rajdhani Medium"/>
                <a:ea typeface="+mj-ea"/>
                <a:cs typeface="Rajdhani Medium"/>
              </a:defRPr>
            </a:lvl1pPr>
          </a:lstStyle>
          <a:p>
            <a:r>
              <a:rPr lang="en-GB" sz="2800" dirty="0">
                <a:solidFill>
                  <a:srgbClr val="62BCAD"/>
                </a:solidFill>
                <a:latin typeface="Rajdhani Semibold"/>
                <a:cs typeface="Rajdhani Semibold"/>
              </a:rPr>
              <a:t>Test template Q&amp;A</a:t>
            </a:r>
            <a:endParaRPr lang="en-US" sz="2800" dirty="0">
              <a:solidFill>
                <a:srgbClr val="62BCAD"/>
              </a:solidFill>
              <a:latin typeface="Rajdhani Semibold"/>
              <a:cs typeface="Rajdhani Semibold"/>
            </a:endParaRPr>
          </a:p>
        </p:txBody>
      </p:sp>
      <p:sp>
        <p:nvSpPr>
          <p:cNvPr id="17" name="TextBox 16">
            <a:extLst>
              <a:ext uri="{FF2B5EF4-FFF2-40B4-BE49-F238E27FC236}">
                <a16:creationId xmlns:a16="http://schemas.microsoft.com/office/drawing/2014/main" id="{D558D18D-7AFE-E4D0-1601-2A58900377C4}"/>
              </a:ext>
            </a:extLst>
          </p:cNvPr>
          <p:cNvSpPr txBox="1"/>
          <p:nvPr/>
        </p:nvSpPr>
        <p:spPr>
          <a:xfrm>
            <a:off x="108543" y="829032"/>
            <a:ext cx="7839275" cy="738664"/>
          </a:xfrm>
          <a:prstGeom prst="rect">
            <a:avLst/>
          </a:prstGeom>
          <a:noFill/>
        </p:spPr>
        <p:txBody>
          <a:bodyPr wrap="square" rtlCol="0">
            <a:spAutoFit/>
          </a:bodyPr>
          <a:lstStyle/>
          <a:p>
            <a:r>
              <a:rPr lang="en-GB" sz="1400" dirty="0">
                <a:solidFill>
                  <a:srgbClr val="62BCAD"/>
                </a:solidFill>
                <a:latin typeface="Rajdhani Semibold"/>
              </a:rPr>
              <a:t>Q: </a:t>
            </a:r>
            <a:r>
              <a:rPr lang="en-GB" sz="1400" dirty="0" err="1">
                <a:solidFill>
                  <a:srgbClr val="62BCAD"/>
                </a:solidFill>
                <a:latin typeface="Rajdhani Semibold"/>
              </a:rPr>
              <a:t>StatisticalProcess</a:t>
            </a:r>
            <a:r>
              <a:rPr lang="en-GB" sz="1400" dirty="0">
                <a:solidFill>
                  <a:srgbClr val="62BCAD"/>
                </a:solidFill>
                <a:latin typeface="Rajdhani Semibold"/>
              </a:rPr>
              <a:t>: I have not been able to encode variables such as T2MMAX/MIN. As I understand it, this is because the template definition file needs to include statistical processing. There may be other variables that depend on similar definitions files?</a:t>
            </a:r>
          </a:p>
        </p:txBody>
      </p:sp>
      <p:sp>
        <p:nvSpPr>
          <p:cNvPr id="20" name="TextBox 19">
            <a:extLst>
              <a:ext uri="{FF2B5EF4-FFF2-40B4-BE49-F238E27FC236}">
                <a16:creationId xmlns:a16="http://schemas.microsoft.com/office/drawing/2014/main" id="{BCD0FCA5-4B26-EF89-B9E8-64D1684F85B2}"/>
              </a:ext>
            </a:extLst>
          </p:cNvPr>
          <p:cNvSpPr txBox="1"/>
          <p:nvPr/>
        </p:nvSpPr>
        <p:spPr>
          <a:xfrm>
            <a:off x="108543" y="1906442"/>
            <a:ext cx="7839275" cy="738664"/>
          </a:xfrm>
          <a:prstGeom prst="rect">
            <a:avLst/>
          </a:prstGeom>
          <a:noFill/>
        </p:spPr>
        <p:txBody>
          <a:bodyPr wrap="square" rtlCol="0">
            <a:spAutoFit/>
          </a:bodyPr>
          <a:lstStyle/>
          <a:p>
            <a:r>
              <a:rPr lang="en-GB" sz="1400" dirty="0">
                <a:solidFill>
                  <a:srgbClr val="62BCAD"/>
                </a:solidFill>
                <a:latin typeface="Rajdhani Semibold"/>
              </a:rPr>
              <a:t>A: We intend to add time-integrated parameters once we have instantaneous ones all working correctly, so t2mmax/min would certainly be in the pipeline. For example, we may have 4 total templates for tiles, as is done for other template styles; see below:</a:t>
            </a:r>
          </a:p>
        </p:txBody>
      </p:sp>
      <p:pic>
        <p:nvPicPr>
          <p:cNvPr id="24" name="Picture 23" descr="Table&#10;&#10;Description automatically generated">
            <a:extLst>
              <a:ext uri="{FF2B5EF4-FFF2-40B4-BE49-F238E27FC236}">
                <a16:creationId xmlns:a16="http://schemas.microsoft.com/office/drawing/2014/main" id="{1EB23289-0593-D85B-60B9-CD1A66418FA1}"/>
              </a:ext>
            </a:extLst>
          </p:cNvPr>
          <p:cNvPicPr>
            <a:picLocks noChangeAspect="1"/>
          </p:cNvPicPr>
          <p:nvPr/>
        </p:nvPicPr>
        <p:blipFill>
          <a:blip r:embed="rId4"/>
          <a:stretch>
            <a:fillRect/>
          </a:stretch>
        </p:blipFill>
        <p:spPr>
          <a:xfrm>
            <a:off x="393138" y="2852274"/>
            <a:ext cx="3810000" cy="1219200"/>
          </a:xfrm>
          <a:prstGeom prst="rect">
            <a:avLst/>
          </a:prstGeom>
        </p:spPr>
      </p:pic>
    </p:spTree>
    <p:extLst>
      <p:ext uri="{BB962C8B-B14F-4D97-AF65-F5344CB8AC3E}">
        <p14:creationId xmlns:p14="http://schemas.microsoft.com/office/powerpoint/2010/main" val="1492757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picture containing tennis, racket, athletic game, sport&#10;&#10;Description automatically generated">
            <a:extLst>
              <a:ext uri="{FF2B5EF4-FFF2-40B4-BE49-F238E27FC236}">
                <a16:creationId xmlns:a16="http://schemas.microsoft.com/office/drawing/2014/main" id="{1357B746-4890-2694-C307-59B618FC6747}"/>
              </a:ext>
            </a:extLst>
          </p:cNvPr>
          <p:cNvPicPr>
            <a:picLocks noGrp="1" noChangeAspect="1"/>
          </p:cNvPicPr>
          <p:nvPr>
            <p:ph idx="1"/>
          </p:nvPr>
        </p:nvPicPr>
        <p:blipFill>
          <a:blip r:embed="rId3"/>
          <a:stretch>
            <a:fillRect/>
          </a:stretch>
        </p:blipFill>
        <p:spPr>
          <a:xfrm>
            <a:off x="7947819" y="88911"/>
            <a:ext cx="1087636" cy="1110853"/>
          </a:xfrm>
        </p:spPr>
      </p:pic>
      <p:sp>
        <p:nvSpPr>
          <p:cNvPr id="4" name="Slide Number Placeholder 3">
            <a:extLst>
              <a:ext uri="{FF2B5EF4-FFF2-40B4-BE49-F238E27FC236}">
                <a16:creationId xmlns:a16="http://schemas.microsoft.com/office/drawing/2014/main" id="{281CDC04-0C06-7E03-4710-C0B81F690FDB}"/>
              </a:ext>
            </a:extLst>
          </p:cNvPr>
          <p:cNvSpPr>
            <a:spLocks noGrp="1"/>
          </p:cNvSpPr>
          <p:nvPr>
            <p:ph type="sldNum" sz="quarter" idx="12"/>
          </p:nvPr>
        </p:nvSpPr>
        <p:spPr/>
        <p:txBody>
          <a:bodyPr/>
          <a:lstStyle/>
          <a:p>
            <a:fld id="{2A11EFE2-4BCF-414C-A3B6-A1A47880F170}" type="slidenum">
              <a:rPr lang="en-US" smtClean="0"/>
              <a:pPr/>
              <a:t>3</a:t>
            </a:fld>
            <a:endParaRPr lang="en-US"/>
          </a:p>
        </p:txBody>
      </p:sp>
      <p:sp>
        <p:nvSpPr>
          <p:cNvPr id="13" name="Title 1">
            <a:extLst>
              <a:ext uri="{FF2B5EF4-FFF2-40B4-BE49-F238E27FC236}">
                <a16:creationId xmlns:a16="http://schemas.microsoft.com/office/drawing/2014/main" id="{CDD7BB45-62D6-4C00-7BF7-0D18523F8985}"/>
              </a:ext>
            </a:extLst>
          </p:cNvPr>
          <p:cNvSpPr txBox="1">
            <a:spLocks/>
          </p:cNvSpPr>
          <p:nvPr/>
        </p:nvSpPr>
        <p:spPr>
          <a:xfrm>
            <a:off x="1575508" y="84731"/>
            <a:ext cx="3684315" cy="541866"/>
          </a:xfrm>
          <a:prstGeom prst="rect">
            <a:avLst/>
          </a:prstGeom>
        </p:spPr>
        <p:txBody>
          <a:bodyPr lIns="91438" tIns="45719" rIns="91438" bIns="45719">
            <a:noAutofit/>
          </a:bodyPr>
          <a:lstStyle>
            <a:lvl1pPr algn="l" defTabSz="457200" rtl="0" eaLnBrk="1" latinLnBrk="0" hangingPunct="1">
              <a:spcBef>
                <a:spcPct val="0"/>
              </a:spcBef>
              <a:buNone/>
              <a:defRPr sz="2400" kern="1200" cap="all" spc="0">
                <a:solidFill>
                  <a:srgbClr val="002742"/>
                </a:solidFill>
                <a:latin typeface="Rajdhani Medium"/>
                <a:ea typeface="+mj-ea"/>
                <a:cs typeface="Rajdhani Medium"/>
              </a:defRPr>
            </a:lvl1pPr>
          </a:lstStyle>
          <a:p>
            <a:r>
              <a:rPr lang="en-GB" sz="2800" dirty="0">
                <a:solidFill>
                  <a:srgbClr val="62BCAD"/>
                </a:solidFill>
                <a:latin typeface="Rajdhani Semibold"/>
                <a:cs typeface="Rajdhani Semibold"/>
              </a:rPr>
              <a:t>Test template Q&amp;A</a:t>
            </a:r>
            <a:endParaRPr lang="en-US" sz="2800" dirty="0">
              <a:solidFill>
                <a:srgbClr val="62BCAD"/>
              </a:solidFill>
              <a:latin typeface="Rajdhani Semibold"/>
              <a:cs typeface="Rajdhani Semibold"/>
            </a:endParaRPr>
          </a:p>
        </p:txBody>
      </p:sp>
      <p:sp>
        <p:nvSpPr>
          <p:cNvPr id="17" name="TextBox 16">
            <a:extLst>
              <a:ext uri="{FF2B5EF4-FFF2-40B4-BE49-F238E27FC236}">
                <a16:creationId xmlns:a16="http://schemas.microsoft.com/office/drawing/2014/main" id="{D558D18D-7AFE-E4D0-1601-2A58900377C4}"/>
              </a:ext>
            </a:extLst>
          </p:cNvPr>
          <p:cNvSpPr txBox="1"/>
          <p:nvPr/>
        </p:nvSpPr>
        <p:spPr>
          <a:xfrm>
            <a:off x="108543" y="829032"/>
            <a:ext cx="7839275" cy="738664"/>
          </a:xfrm>
          <a:prstGeom prst="rect">
            <a:avLst/>
          </a:prstGeom>
          <a:noFill/>
        </p:spPr>
        <p:txBody>
          <a:bodyPr wrap="square" rtlCol="0">
            <a:spAutoFit/>
          </a:bodyPr>
          <a:lstStyle/>
          <a:p>
            <a:r>
              <a:rPr lang="en-GB" sz="1400" dirty="0">
                <a:solidFill>
                  <a:srgbClr val="62BCAD"/>
                </a:solidFill>
                <a:latin typeface="Rajdhani Semibold"/>
              </a:rPr>
              <a:t>Q: </a:t>
            </a:r>
            <a:r>
              <a:rPr lang="en-GB" sz="1400" dirty="0" err="1">
                <a:solidFill>
                  <a:srgbClr val="62BCAD"/>
                </a:solidFill>
                <a:latin typeface="Rajdhani Semibold"/>
              </a:rPr>
              <a:t>tileClass</a:t>
            </a:r>
            <a:r>
              <a:rPr lang="en-GB" sz="1400" dirty="0">
                <a:solidFill>
                  <a:srgbClr val="62BCAD"/>
                </a:solidFill>
                <a:latin typeface="Rajdhani Semibold"/>
              </a:rPr>
              <a:t>: I have used the </a:t>
            </a:r>
            <a:r>
              <a:rPr lang="en-GB" sz="1400" dirty="0" err="1">
                <a:solidFill>
                  <a:srgbClr val="62BCAD"/>
                </a:solidFill>
                <a:latin typeface="Rajdhani Semibold"/>
              </a:rPr>
              <a:t>tileClass</a:t>
            </a:r>
            <a:r>
              <a:rPr lang="en-GB" sz="1400" dirty="0">
                <a:solidFill>
                  <a:srgbClr val="62BCAD"/>
                </a:solidFill>
                <a:latin typeface="Rajdhani Semibold"/>
              </a:rPr>
              <a:t> groupings from 1000 and onwards, as we encode SURFEX variables. But there is no urban group, this is only under common classes. Is this ok or should there be an urban grouping?</a:t>
            </a:r>
          </a:p>
        </p:txBody>
      </p:sp>
      <p:sp>
        <p:nvSpPr>
          <p:cNvPr id="20" name="TextBox 19">
            <a:extLst>
              <a:ext uri="{FF2B5EF4-FFF2-40B4-BE49-F238E27FC236}">
                <a16:creationId xmlns:a16="http://schemas.microsoft.com/office/drawing/2014/main" id="{BCD0FCA5-4B26-EF89-B9E8-64D1684F85B2}"/>
              </a:ext>
            </a:extLst>
          </p:cNvPr>
          <p:cNvSpPr txBox="1"/>
          <p:nvPr/>
        </p:nvSpPr>
        <p:spPr>
          <a:xfrm>
            <a:off x="108543" y="1906442"/>
            <a:ext cx="7839275" cy="954107"/>
          </a:xfrm>
          <a:prstGeom prst="rect">
            <a:avLst/>
          </a:prstGeom>
          <a:noFill/>
        </p:spPr>
        <p:txBody>
          <a:bodyPr wrap="square" rtlCol="0">
            <a:spAutoFit/>
          </a:bodyPr>
          <a:lstStyle/>
          <a:p>
            <a:r>
              <a:rPr lang="en-GB" sz="1400" dirty="0">
                <a:solidFill>
                  <a:srgbClr val="62BCAD"/>
                </a:solidFill>
                <a:latin typeface="Rajdhani Semibold"/>
              </a:rPr>
              <a:t>A: There should be an urban grouping specific to yours also, however the only grouping information I know is what you provided in the veg-type patches pdf. I am happy to add as many groups as you have in the model for grouping the ECOCLIMAP tiles, so please just let me know if you have any others (for all 33 tiles).</a:t>
            </a:r>
          </a:p>
        </p:txBody>
      </p:sp>
    </p:spTree>
    <p:extLst>
      <p:ext uri="{BB962C8B-B14F-4D97-AF65-F5344CB8AC3E}">
        <p14:creationId xmlns:p14="http://schemas.microsoft.com/office/powerpoint/2010/main" val="2259318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picture containing tennis, racket, athletic game, sport&#10;&#10;Description automatically generated">
            <a:extLst>
              <a:ext uri="{FF2B5EF4-FFF2-40B4-BE49-F238E27FC236}">
                <a16:creationId xmlns:a16="http://schemas.microsoft.com/office/drawing/2014/main" id="{1357B746-4890-2694-C307-59B618FC6747}"/>
              </a:ext>
            </a:extLst>
          </p:cNvPr>
          <p:cNvPicPr>
            <a:picLocks noGrp="1" noChangeAspect="1"/>
          </p:cNvPicPr>
          <p:nvPr>
            <p:ph idx="1"/>
          </p:nvPr>
        </p:nvPicPr>
        <p:blipFill>
          <a:blip r:embed="rId3"/>
          <a:stretch>
            <a:fillRect/>
          </a:stretch>
        </p:blipFill>
        <p:spPr>
          <a:xfrm>
            <a:off x="7947819" y="88911"/>
            <a:ext cx="1087636" cy="1110853"/>
          </a:xfrm>
        </p:spPr>
      </p:pic>
      <p:sp>
        <p:nvSpPr>
          <p:cNvPr id="4" name="Slide Number Placeholder 3">
            <a:extLst>
              <a:ext uri="{FF2B5EF4-FFF2-40B4-BE49-F238E27FC236}">
                <a16:creationId xmlns:a16="http://schemas.microsoft.com/office/drawing/2014/main" id="{281CDC04-0C06-7E03-4710-C0B81F690FDB}"/>
              </a:ext>
            </a:extLst>
          </p:cNvPr>
          <p:cNvSpPr>
            <a:spLocks noGrp="1"/>
          </p:cNvSpPr>
          <p:nvPr>
            <p:ph type="sldNum" sz="quarter" idx="12"/>
          </p:nvPr>
        </p:nvSpPr>
        <p:spPr/>
        <p:txBody>
          <a:bodyPr/>
          <a:lstStyle/>
          <a:p>
            <a:fld id="{2A11EFE2-4BCF-414C-A3B6-A1A47880F170}" type="slidenum">
              <a:rPr lang="en-US" smtClean="0"/>
              <a:pPr/>
              <a:t>4</a:t>
            </a:fld>
            <a:endParaRPr lang="en-US"/>
          </a:p>
        </p:txBody>
      </p:sp>
      <p:sp>
        <p:nvSpPr>
          <p:cNvPr id="13" name="Title 1">
            <a:extLst>
              <a:ext uri="{FF2B5EF4-FFF2-40B4-BE49-F238E27FC236}">
                <a16:creationId xmlns:a16="http://schemas.microsoft.com/office/drawing/2014/main" id="{CDD7BB45-62D6-4C00-7BF7-0D18523F8985}"/>
              </a:ext>
            </a:extLst>
          </p:cNvPr>
          <p:cNvSpPr txBox="1">
            <a:spLocks/>
          </p:cNvSpPr>
          <p:nvPr/>
        </p:nvSpPr>
        <p:spPr>
          <a:xfrm>
            <a:off x="1575508" y="84731"/>
            <a:ext cx="3684315" cy="541866"/>
          </a:xfrm>
          <a:prstGeom prst="rect">
            <a:avLst/>
          </a:prstGeom>
        </p:spPr>
        <p:txBody>
          <a:bodyPr lIns="91438" tIns="45719" rIns="91438" bIns="45719">
            <a:noAutofit/>
          </a:bodyPr>
          <a:lstStyle>
            <a:lvl1pPr algn="l" defTabSz="457200" rtl="0" eaLnBrk="1" latinLnBrk="0" hangingPunct="1">
              <a:spcBef>
                <a:spcPct val="0"/>
              </a:spcBef>
              <a:buNone/>
              <a:defRPr sz="2400" kern="1200" cap="all" spc="0">
                <a:solidFill>
                  <a:srgbClr val="002742"/>
                </a:solidFill>
                <a:latin typeface="Rajdhani Medium"/>
                <a:ea typeface="+mj-ea"/>
                <a:cs typeface="Rajdhani Medium"/>
              </a:defRPr>
            </a:lvl1pPr>
          </a:lstStyle>
          <a:p>
            <a:r>
              <a:rPr lang="en-GB" sz="2800" dirty="0">
                <a:solidFill>
                  <a:srgbClr val="62BCAD"/>
                </a:solidFill>
                <a:latin typeface="Rajdhani Semibold"/>
                <a:cs typeface="Rajdhani Semibold"/>
              </a:rPr>
              <a:t>Test template Q&amp;A</a:t>
            </a:r>
            <a:endParaRPr lang="en-US" sz="2800" dirty="0">
              <a:solidFill>
                <a:srgbClr val="62BCAD"/>
              </a:solidFill>
              <a:latin typeface="Rajdhani Semibold"/>
              <a:cs typeface="Rajdhani Semibold"/>
            </a:endParaRPr>
          </a:p>
        </p:txBody>
      </p:sp>
      <p:sp>
        <p:nvSpPr>
          <p:cNvPr id="17" name="TextBox 16">
            <a:extLst>
              <a:ext uri="{FF2B5EF4-FFF2-40B4-BE49-F238E27FC236}">
                <a16:creationId xmlns:a16="http://schemas.microsoft.com/office/drawing/2014/main" id="{D558D18D-7AFE-E4D0-1601-2A58900377C4}"/>
              </a:ext>
            </a:extLst>
          </p:cNvPr>
          <p:cNvSpPr txBox="1"/>
          <p:nvPr/>
        </p:nvSpPr>
        <p:spPr>
          <a:xfrm>
            <a:off x="108543" y="829032"/>
            <a:ext cx="7839275" cy="738664"/>
          </a:xfrm>
          <a:prstGeom prst="rect">
            <a:avLst/>
          </a:prstGeom>
          <a:noFill/>
        </p:spPr>
        <p:txBody>
          <a:bodyPr wrap="square" rtlCol="0">
            <a:spAutoFit/>
          </a:bodyPr>
          <a:lstStyle/>
          <a:p>
            <a:r>
              <a:rPr lang="en-GB" sz="1400" dirty="0">
                <a:solidFill>
                  <a:srgbClr val="62BCAD"/>
                </a:solidFill>
                <a:latin typeface="Rajdhani Semibold"/>
              </a:rPr>
              <a:t>Q: </a:t>
            </a:r>
            <a:r>
              <a:rPr lang="en-GB" sz="1400" dirty="0" err="1">
                <a:solidFill>
                  <a:srgbClr val="62BCAD"/>
                </a:solidFill>
                <a:latin typeface="Rajdhani Semibold"/>
              </a:rPr>
              <a:t>tileAttributes</a:t>
            </a:r>
            <a:r>
              <a:rPr lang="en-GB" sz="1400" dirty="0">
                <a:solidFill>
                  <a:srgbClr val="62BCAD"/>
                </a:solidFill>
                <a:latin typeface="Rajdhani Semibold"/>
              </a:rPr>
              <a:t>: As I see it, this key is mostly relevant for other surface models, but seems useful for the ocean tile, at least, where you have both T2M_SEA and T2M_SEAICE. However, on the sea ice you also have snow cover, so what is the proper way to encode it? As </a:t>
            </a:r>
            <a:r>
              <a:rPr lang="en-GB" sz="1400" dirty="0" err="1">
                <a:solidFill>
                  <a:srgbClr val="62BCAD"/>
                </a:solidFill>
                <a:latin typeface="Rajdhani Semibold"/>
              </a:rPr>
              <a:t>tileAttribute</a:t>
            </a:r>
            <a:r>
              <a:rPr lang="en-GB" sz="1400" dirty="0">
                <a:solidFill>
                  <a:srgbClr val="62BCAD"/>
                </a:solidFill>
                <a:latin typeface="Rajdhani Semibold"/>
              </a:rPr>
              <a:t> 2, 4 or 6? </a:t>
            </a:r>
          </a:p>
        </p:txBody>
      </p:sp>
      <p:sp>
        <p:nvSpPr>
          <p:cNvPr id="20" name="TextBox 19">
            <a:extLst>
              <a:ext uri="{FF2B5EF4-FFF2-40B4-BE49-F238E27FC236}">
                <a16:creationId xmlns:a16="http://schemas.microsoft.com/office/drawing/2014/main" id="{BCD0FCA5-4B26-EF89-B9E8-64D1684F85B2}"/>
              </a:ext>
            </a:extLst>
          </p:cNvPr>
          <p:cNvSpPr txBox="1"/>
          <p:nvPr/>
        </p:nvSpPr>
        <p:spPr>
          <a:xfrm>
            <a:off x="108543" y="1906442"/>
            <a:ext cx="7839275" cy="523220"/>
          </a:xfrm>
          <a:prstGeom prst="rect">
            <a:avLst/>
          </a:prstGeom>
          <a:noFill/>
        </p:spPr>
        <p:txBody>
          <a:bodyPr wrap="square" rtlCol="0">
            <a:spAutoFit/>
          </a:bodyPr>
          <a:lstStyle/>
          <a:p>
            <a:r>
              <a:rPr lang="en-GB" sz="1400" dirty="0">
                <a:solidFill>
                  <a:srgbClr val="62BCAD"/>
                </a:solidFill>
                <a:latin typeface="Rajdhani Semibold"/>
              </a:rPr>
              <a:t>A: It depends exactly what you want to do, but it might just be better to encode 2t with associated </a:t>
            </a:r>
            <a:r>
              <a:rPr lang="en-GB" sz="1400" dirty="0" err="1">
                <a:solidFill>
                  <a:srgbClr val="62BCAD"/>
                </a:solidFill>
                <a:latin typeface="Rajdhani Semibold"/>
              </a:rPr>
              <a:t>typeOfFirstFixedSurface</a:t>
            </a:r>
            <a:r>
              <a:rPr lang="en-GB" sz="1400" dirty="0">
                <a:solidFill>
                  <a:srgbClr val="62BCAD"/>
                </a:solidFill>
                <a:latin typeface="Rajdhani Semibold"/>
              </a:rPr>
              <a:t> as follows:</a:t>
            </a:r>
          </a:p>
        </p:txBody>
      </p:sp>
      <p:pic>
        <p:nvPicPr>
          <p:cNvPr id="6" name="Picture 5" descr="Graphical user interface, text, application&#10;&#10;Description automatically generated">
            <a:extLst>
              <a:ext uri="{FF2B5EF4-FFF2-40B4-BE49-F238E27FC236}">
                <a16:creationId xmlns:a16="http://schemas.microsoft.com/office/drawing/2014/main" id="{34E840B2-EDFB-61C7-075E-95EEB3E915B3}"/>
              </a:ext>
            </a:extLst>
          </p:cNvPr>
          <p:cNvPicPr>
            <a:picLocks noChangeAspect="1"/>
          </p:cNvPicPr>
          <p:nvPr/>
        </p:nvPicPr>
        <p:blipFill>
          <a:blip r:embed="rId4"/>
          <a:stretch>
            <a:fillRect/>
          </a:stretch>
        </p:blipFill>
        <p:spPr>
          <a:xfrm>
            <a:off x="242664" y="2569762"/>
            <a:ext cx="5386095" cy="1184941"/>
          </a:xfrm>
          <a:prstGeom prst="rect">
            <a:avLst/>
          </a:prstGeom>
        </p:spPr>
      </p:pic>
    </p:spTree>
    <p:extLst>
      <p:ext uri="{BB962C8B-B14F-4D97-AF65-F5344CB8AC3E}">
        <p14:creationId xmlns:p14="http://schemas.microsoft.com/office/powerpoint/2010/main" val="2832064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picture containing tennis, racket, athletic game, sport&#10;&#10;Description automatically generated">
            <a:extLst>
              <a:ext uri="{FF2B5EF4-FFF2-40B4-BE49-F238E27FC236}">
                <a16:creationId xmlns:a16="http://schemas.microsoft.com/office/drawing/2014/main" id="{1357B746-4890-2694-C307-59B618FC6747}"/>
              </a:ext>
            </a:extLst>
          </p:cNvPr>
          <p:cNvPicPr>
            <a:picLocks noGrp="1" noChangeAspect="1"/>
          </p:cNvPicPr>
          <p:nvPr>
            <p:ph idx="1"/>
          </p:nvPr>
        </p:nvPicPr>
        <p:blipFill>
          <a:blip r:embed="rId3"/>
          <a:stretch>
            <a:fillRect/>
          </a:stretch>
        </p:blipFill>
        <p:spPr>
          <a:xfrm>
            <a:off x="7947819" y="88911"/>
            <a:ext cx="1087636" cy="1110853"/>
          </a:xfrm>
        </p:spPr>
      </p:pic>
      <p:sp>
        <p:nvSpPr>
          <p:cNvPr id="4" name="Slide Number Placeholder 3">
            <a:extLst>
              <a:ext uri="{FF2B5EF4-FFF2-40B4-BE49-F238E27FC236}">
                <a16:creationId xmlns:a16="http://schemas.microsoft.com/office/drawing/2014/main" id="{281CDC04-0C06-7E03-4710-C0B81F690FDB}"/>
              </a:ext>
            </a:extLst>
          </p:cNvPr>
          <p:cNvSpPr>
            <a:spLocks noGrp="1"/>
          </p:cNvSpPr>
          <p:nvPr>
            <p:ph type="sldNum" sz="quarter" idx="12"/>
          </p:nvPr>
        </p:nvSpPr>
        <p:spPr/>
        <p:txBody>
          <a:bodyPr/>
          <a:lstStyle/>
          <a:p>
            <a:fld id="{2A11EFE2-4BCF-414C-A3B6-A1A47880F170}" type="slidenum">
              <a:rPr lang="en-US" smtClean="0"/>
              <a:pPr/>
              <a:t>5</a:t>
            </a:fld>
            <a:endParaRPr lang="en-US"/>
          </a:p>
        </p:txBody>
      </p:sp>
      <p:sp>
        <p:nvSpPr>
          <p:cNvPr id="13" name="Title 1">
            <a:extLst>
              <a:ext uri="{FF2B5EF4-FFF2-40B4-BE49-F238E27FC236}">
                <a16:creationId xmlns:a16="http://schemas.microsoft.com/office/drawing/2014/main" id="{CDD7BB45-62D6-4C00-7BF7-0D18523F8985}"/>
              </a:ext>
            </a:extLst>
          </p:cNvPr>
          <p:cNvSpPr txBox="1">
            <a:spLocks/>
          </p:cNvSpPr>
          <p:nvPr/>
        </p:nvSpPr>
        <p:spPr>
          <a:xfrm>
            <a:off x="1575508" y="84731"/>
            <a:ext cx="3684315" cy="541866"/>
          </a:xfrm>
          <a:prstGeom prst="rect">
            <a:avLst/>
          </a:prstGeom>
        </p:spPr>
        <p:txBody>
          <a:bodyPr lIns="91438" tIns="45719" rIns="91438" bIns="45719">
            <a:noAutofit/>
          </a:bodyPr>
          <a:lstStyle>
            <a:lvl1pPr algn="l" defTabSz="457200" rtl="0" eaLnBrk="1" latinLnBrk="0" hangingPunct="1">
              <a:spcBef>
                <a:spcPct val="0"/>
              </a:spcBef>
              <a:buNone/>
              <a:defRPr sz="2400" kern="1200" cap="all" spc="0">
                <a:solidFill>
                  <a:srgbClr val="002742"/>
                </a:solidFill>
                <a:latin typeface="Rajdhani Medium"/>
                <a:ea typeface="+mj-ea"/>
                <a:cs typeface="Rajdhani Medium"/>
              </a:defRPr>
            </a:lvl1pPr>
          </a:lstStyle>
          <a:p>
            <a:r>
              <a:rPr lang="en-GB" sz="2800" dirty="0">
                <a:solidFill>
                  <a:srgbClr val="62BCAD"/>
                </a:solidFill>
                <a:latin typeface="Rajdhani Semibold"/>
                <a:cs typeface="Rajdhani Semibold"/>
              </a:rPr>
              <a:t>Test template Q&amp;A</a:t>
            </a:r>
            <a:endParaRPr lang="en-US" sz="2800" dirty="0">
              <a:solidFill>
                <a:srgbClr val="62BCAD"/>
              </a:solidFill>
              <a:latin typeface="Rajdhani Semibold"/>
              <a:cs typeface="Rajdhani Semibold"/>
            </a:endParaRPr>
          </a:p>
        </p:txBody>
      </p:sp>
      <p:sp>
        <p:nvSpPr>
          <p:cNvPr id="17" name="TextBox 16">
            <a:extLst>
              <a:ext uri="{FF2B5EF4-FFF2-40B4-BE49-F238E27FC236}">
                <a16:creationId xmlns:a16="http://schemas.microsoft.com/office/drawing/2014/main" id="{D558D18D-7AFE-E4D0-1601-2A58900377C4}"/>
              </a:ext>
            </a:extLst>
          </p:cNvPr>
          <p:cNvSpPr txBox="1"/>
          <p:nvPr/>
        </p:nvSpPr>
        <p:spPr>
          <a:xfrm>
            <a:off x="108543" y="829032"/>
            <a:ext cx="7839275" cy="738664"/>
          </a:xfrm>
          <a:prstGeom prst="rect">
            <a:avLst/>
          </a:prstGeom>
          <a:noFill/>
        </p:spPr>
        <p:txBody>
          <a:bodyPr wrap="square" rtlCol="0">
            <a:spAutoFit/>
          </a:bodyPr>
          <a:lstStyle/>
          <a:p>
            <a:r>
              <a:rPr lang="en-GB" sz="1400" dirty="0">
                <a:solidFill>
                  <a:srgbClr val="62BCAD"/>
                </a:solidFill>
                <a:latin typeface="Rajdhani Semibold"/>
              </a:rPr>
              <a:t>Q: Snow variables: So far I have used snow depth for the WSN_ICE_XX, and applied snow layers for levels, but is that correct? If not, this is a new parameter that needs grib2 codes. There are possibly more than this.</a:t>
            </a:r>
          </a:p>
        </p:txBody>
      </p:sp>
      <p:sp>
        <p:nvSpPr>
          <p:cNvPr id="20" name="TextBox 19">
            <a:extLst>
              <a:ext uri="{FF2B5EF4-FFF2-40B4-BE49-F238E27FC236}">
                <a16:creationId xmlns:a16="http://schemas.microsoft.com/office/drawing/2014/main" id="{BCD0FCA5-4B26-EF89-B9E8-64D1684F85B2}"/>
              </a:ext>
            </a:extLst>
          </p:cNvPr>
          <p:cNvSpPr txBox="1"/>
          <p:nvPr/>
        </p:nvSpPr>
        <p:spPr>
          <a:xfrm>
            <a:off x="108543" y="1906442"/>
            <a:ext cx="7839275" cy="523220"/>
          </a:xfrm>
          <a:prstGeom prst="rect">
            <a:avLst/>
          </a:prstGeom>
          <a:noFill/>
        </p:spPr>
        <p:txBody>
          <a:bodyPr wrap="square" rtlCol="0">
            <a:spAutoFit/>
          </a:bodyPr>
          <a:lstStyle/>
          <a:p>
            <a:r>
              <a:rPr lang="en-GB" sz="1400" dirty="0">
                <a:solidFill>
                  <a:srgbClr val="62BCAD"/>
                </a:solidFill>
                <a:latin typeface="Rajdhani Semibold"/>
              </a:rPr>
              <a:t>A: For WSN you may want param 228038, WMO ID 2/3/23. This is "Liquid water in snow pack". But encoding on snow levels seems the correct thing to do!</a:t>
            </a:r>
          </a:p>
        </p:txBody>
      </p:sp>
    </p:spTree>
    <p:extLst>
      <p:ext uri="{BB962C8B-B14F-4D97-AF65-F5344CB8AC3E}">
        <p14:creationId xmlns:p14="http://schemas.microsoft.com/office/powerpoint/2010/main" val="2147875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picture containing tennis, racket, athletic game, sport&#10;&#10;Description automatically generated">
            <a:extLst>
              <a:ext uri="{FF2B5EF4-FFF2-40B4-BE49-F238E27FC236}">
                <a16:creationId xmlns:a16="http://schemas.microsoft.com/office/drawing/2014/main" id="{1357B746-4890-2694-C307-59B618FC6747}"/>
              </a:ext>
            </a:extLst>
          </p:cNvPr>
          <p:cNvPicPr>
            <a:picLocks noGrp="1" noChangeAspect="1"/>
          </p:cNvPicPr>
          <p:nvPr>
            <p:ph idx="1"/>
          </p:nvPr>
        </p:nvPicPr>
        <p:blipFill>
          <a:blip r:embed="rId3"/>
          <a:stretch>
            <a:fillRect/>
          </a:stretch>
        </p:blipFill>
        <p:spPr>
          <a:xfrm>
            <a:off x="7947819" y="88911"/>
            <a:ext cx="1087636" cy="1110853"/>
          </a:xfrm>
        </p:spPr>
      </p:pic>
      <p:sp>
        <p:nvSpPr>
          <p:cNvPr id="4" name="Slide Number Placeholder 3">
            <a:extLst>
              <a:ext uri="{FF2B5EF4-FFF2-40B4-BE49-F238E27FC236}">
                <a16:creationId xmlns:a16="http://schemas.microsoft.com/office/drawing/2014/main" id="{281CDC04-0C06-7E03-4710-C0B81F690FDB}"/>
              </a:ext>
            </a:extLst>
          </p:cNvPr>
          <p:cNvSpPr>
            <a:spLocks noGrp="1"/>
          </p:cNvSpPr>
          <p:nvPr>
            <p:ph type="sldNum" sz="quarter" idx="12"/>
          </p:nvPr>
        </p:nvSpPr>
        <p:spPr/>
        <p:txBody>
          <a:bodyPr/>
          <a:lstStyle/>
          <a:p>
            <a:fld id="{2A11EFE2-4BCF-414C-A3B6-A1A47880F170}" type="slidenum">
              <a:rPr lang="en-US" smtClean="0"/>
              <a:pPr/>
              <a:t>6</a:t>
            </a:fld>
            <a:endParaRPr lang="en-US"/>
          </a:p>
        </p:txBody>
      </p:sp>
      <p:sp>
        <p:nvSpPr>
          <p:cNvPr id="13" name="Title 1">
            <a:extLst>
              <a:ext uri="{FF2B5EF4-FFF2-40B4-BE49-F238E27FC236}">
                <a16:creationId xmlns:a16="http://schemas.microsoft.com/office/drawing/2014/main" id="{CDD7BB45-62D6-4C00-7BF7-0D18523F8985}"/>
              </a:ext>
            </a:extLst>
          </p:cNvPr>
          <p:cNvSpPr txBox="1">
            <a:spLocks/>
          </p:cNvSpPr>
          <p:nvPr/>
        </p:nvSpPr>
        <p:spPr>
          <a:xfrm>
            <a:off x="1575508" y="84731"/>
            <a:ext cx="3684315" cy="541866"/>
          </a:xfrm>
          <a:prstGeom prst="rect">
            <a:avLst/>
          </a:prstGeom>
        </p:spPr>
        <p:txBody>
          <a:bodyPr lIns="91438" tIns="45719" rIns="91438" bIns="45719">
            <a:noAutofit/>
          </a:bodyPr>
          <a:lstStyle>
            <a:lvl1pPr algn="l" defTabSz="457200" rtl="0" eaLnBrk="1" latinLnBrk="0" hangingPunct="1">
              <a:spcBef>
                <a:spcPct val="0"/>
              </a:spcBef>
              <a:buNone/>
              <a:defRPr sz="2400" kern="1200" cap="all" spc="0">
                <a:solidFill>
                  <a:srgbClr val="002742"/>
                </a:solidFill>
                <a:latin typeface="Rajdhani Medium"/>
                <a:ea typeface="+mj-ea"/>
                <a:cs typeface="Rajdhani Medium"/>
              </a:defRPr>
            </a:lvl1pPr>
          </a:lstStyle>
          <a:p>
            <a:r>
              <a:rPr lang="en-GB" sz="2800" dirty="0">
                <a:solidFill>
                  <a:srgbClr val="62BCAD"/>
                </a:solidFill>
                <a:latin typeface="Rajdhani Semibold"/>
                <a:cs typeface="Rajdhani Semibold"/>
              </a:rPr>
              <a:t>Test template Q&amp;A</a:t>
            </a:r>
            <a:endParaRPr lang="en-US" sz="2800" dirty="0">
              <a:solidFill>
                <a:srgbClr val="62BCAD"/>
              </a:solidFill>
              <a:latin typeface="Rajdhani Semibold"/>
              <a:cs typeface="Rajdhani Semibold"/>
            </a:endParaRPr>
          </a:p>
        </p:txBody>
      </p:sp>
      <p:sp>
        <p:nvSpPr>
          <p:cNvPr id="17" name="TextBox 16">
            <a:extLst>
              <a:ext uri="{FF2B5EF4-FFF2-40B4-BE49-F238E27FC236}">
                <a16:creationId xmlns:a16="http://schemas.microsoft.com/office/drawing/2014/main" id="{D558D18D-7AFE-E4D0-1601-2A58900377C4}"/>
              </a:ext>
            </a:extLst>
          </p:cNvPr>
          <p:cNvSpPr txBox="1"/>
          <p:nvPr/>
        </p:nvSpPr>
        <p:spPr>
          <a:xfrm>
            <a:off x="108543" y="829032"/>
            <a:ext cx="7839275" cy="307777"/>
          </a:xfrm>
          <a:prstGeom prst="rect">
            <a:avLst/>
          </a:prstGeom>
          <a:noFill/>
        </p:spPr>
        <p:txBody>
          <a:bodyPr wrap="square" rtlCol="0">
            <a:spAutoFit/>
          </a:bodyPr>
          <a:lstStyle/>
          <a:p>
            <a:r>
              <a:rPr lang="en-GB" sz="1400" dirty="0">
                <a:solidFill>
                  <a:srgbClr val="62BCAD"/>
                </a:solidFill>
                <a:latin typeface="Rajdhani Semibold"/>
              </a:rPr>
              <a:t>General example</a:t>
            </a:r>
          </a:p>
        </p:txBody>
      </p:sp>
      <p:sp>
        <p:nvSpPr>
          <p:cNvPr id="20" name="TextBox 19">
            <a:extLst>
              <a:ext uri="{FF2B5EF4-FFF2-40B4-BE49-F238E27FC236}">
                <a16:creationId xmlns:a16="http://schemas.microsoft.com/office/drawing/2014/main" id="{BCD0FCA5-4B26-EF89-B9E8-64D1684F85B2}"/>
              </a:ext>
            </a:extLst>
          </p:cNvPr>
          <p:cNvSpPr txBox="1"/>
          <p:nvPr/>
        </p:nvSpPr>
        <p:spPr>
          <a:xfrm>
            <a:off x="108543" y="1339097"/>
            <a:ext cx="8926912" cy="2893100"/>
          </a:xfrm>
          <a:prstGeom prst="rect">
            <a:avLst/>
          </a:prstGeom>
          <a:noFill/>
        </p:spPr>
        <p:txBody>
          <a:bodyPr wrap="square" rtlCol="0">
            <a:spAutoFit/>
          </a:bodyPr>
          <a:lstStyle/>
          <a:p>
            <a:r>
              <a:rPr lang="en-GB" sz="700" dirty="0">
                <a:latin typeface="Monaco" pitchFamily="2" charset="77"/>
              </a:rPr>
              <a:t># 5 tile fractions</a:t>
            </a:r>
          </a:p>
          <a:p>
            <a:endParaRPr lang="en-GB" sz="700" dirty="0">
              <a:latin typeface="Monaco" pitchFamily="2" charset="77"/>
            </a:endParaRPr>
          </a:p>
          <a:p>
            <a:r>
              <a:rPr lang="en-GB" sz="700" dirty="0" err="1">
                <a:latin typeface="Monaco" pitchFamily="2" charset="77"/>
              </a:rPr>
              <a:t>grib_set</a:t>
            </a:r>
            <a:r>
              <a:rPr lang="en-GB" sz="700" dirty="0">
                <a:latin typeface="Monaco" pitchFamily="2" charset="77"/>
              </a:rPr>
              <a:t> –s </a:t>
            </a:r>
            <a:r>
              <a:rPr lang="en-GB" sz="700" dirty="0" err="1">
                <a:latin typeface="Monaco" pitchFamily="2" charset="77"/>
              </a:rPr>
              <a:t>tablesVersion</a:t>
            </a:r>
            <a:r>
              <a:rPr lang="en-GB" sz="700" dirty="0">
                <a:latin typeface="Monaco" pitchFamily="2" charset="77"/>
              </a:rPr>
              <a:t>=30,productDefinitionTemplateNumber=99,tileClass=1504,attributeOfTile=1,numberOfUsedTileAttributes=1,numberOfUsedSpatialTiles=5,totalNumberOfTileAttributePairs=5,tileIndex=1,discipline=2,parameterCategory=0,parameterNumber=36,uuidOfDataGroup=367574097bb0967a5e1b70aefc56cc9b GRIB2_zeros.tmpl 5tile_tile1_tilefrac.grib2</a:t>
            </a:r>
          </a:p>
          <a:p>
            <a:endParaRPr lang="en-GB" sz="700" dirty="0">
              <a:latin typeface="Monaco" pitchFamily="2" charset="77"/>
            </a:endParaRPr>
          </a:p>
          <a:p>
            <a:r>
              <a:rPr lang="en-GB" sz="700" dirty="0" err="1">
                <a:latin typeface="Monaco" pitchFamily="2" charset="77"/>
              </a:rPr>
              <a:t>grib_set</a:t>
            </a:r>
            <a:r>
              <a:rPr lang="en-GB" sz="700" dirty="0">
                <a:latin typeface="Monaco" pitchFamily="2" charset="77"/>
              </a:rPr>
              <a:t> -s </a:t>
            </a:r>
            <a:r>
              <a:rPr lang="en-GB" sz="700" dirty="0" err="1">
                <a:latin typeface="Monaco" pitchFamily="2" charset="77"/>
              </a:rPr>
              <a:t>tablesVersion</a:t>
            </a:r>
            <a:r>
              <a:rPr lang="en-GB" sz="700" dirty="0">
                <a:latin typeface="Monaco" pitchFamily="2" charset="77"/>
              </a:rPr>
              <a:t>=30,productDefinitionTemplateNumber=99,tileClass=1505,attributeOfTile=1,numberOfUsedTileAttributes=1,numberOfUsedSpatialTiles=5,totalNumberOfTileAttributePairs=5,tileIndex=2,discipline=2,parameterCategory=0,parameterNumber=36,uuidOfDataGroup=367574097bb0967a5e1b70aefc56cc9b GRIB2_zeros.tmpl 5tile_tile2_tilefrac.grib2</a:t>
            </a:r>
          </a:p>
          <a:p>
            <a:endParaRPr lang="en-GB" sz="700" dirty="0">
              <a:latin typeface="Monaco" pitchFamily="2" charset="77"/>
            </a:endParaRPr>
          </a:p>
          <a:p>
            <a:r>
              <a:rPr lang="en-GB" sz="700" dirty="0" err="1">
                <a:latin typeface="Monaco" pitchFamily="2" charset="77"/>
              </a:rPr>
              <a:t>grib_set</a:t>
            </a:r>
            <a:r>
              <a:rPr lang="en-GB" sz="700" dirty="0">
                <a:latin typeface="Monaco" pitchFamily="2" charset="77"/>
              </a:rPr>
              <a:t> -s </a:t>
            </a:r>
            <a:r>
              <a:rPr lang="en-GB" sz="700" dirty="0" err="1">
                <a:latin typeface="Monaco" pitchFamily="2" charset="77"/>
              </a:rPr>
              <a:t>tablesVersion</a:t>
            </a:r>
            <a:r>
              <a:rPr lang="en-GB" sz="700" dirty="0">
                <a:latin typeface="Monaco" pitchFamily="2" charset="77"/>
              </a:rPr>
              <a:t>=30,productDefinitionTemplateNumber=99,tileClass=1508,attributeOfTile=1,numberOfUsedTileAttributes=1,numberOfUsedSpatialTiles=5,totalNumberOfTileAttributePairs=5,tileIndex=3,discipline=2,parameterCategory=0,parameterNumber=36,uuidOfDataGroup=367574097bb0967a5e1b70aefc56cc9b GRIB2_zeros.tmpl 5tile_tile3_tilefrac.grib2</a:t>
            </a:r>
          </a:p>
          <a:p>
            <a:endParaRPr lang="en-GB" sz="700" dirty="0">
              <a:latin typeface="Monaco" pitchFamily="2" charset="77"/>
            </a:endParaRPr>
          </a:p>
          <a:p>
            <a:r>
              <a:rPr lang="en-GB" sz="700" dirty="0" err="1">
                <a:latin typeface="Monaco" pitchFamily="2" charset="77"/>
              </a:rPr>
              <a:t>grib_set</a:t>
            </a:r>
            <a:r>
              <a:rPr lang="en-GB" sz="700" dirty="0">
                <a:latin typeface="Monaco" pitchFamily="2" charset="77"/>
              </a:rPr>
              <a:t> -s </a:t>
            </a:r>
            <a:r>
              <a:rPr lang="en-GB" sz="700" dirty="0" err="1">
                <a:latin typeface="Monaco" pitchFamily="2" charset="77"/>
              </a:rPr>
              <a:t>tablesVersion</a:t>
            </a:r>
            <a:r>
              <a:rPr lang="en-GB" sz="700" dirty="0">
                <a:latin typeface="Monaco" pitchFamily="2" charset="77"/>
              </a:rPr>
              <a:t>=30,productDefinitionTemplateNumber=99,tileClass=1023,attributeOfTile=1,numberOfUsedTileAttributes=1,numberOfUsedSpatialTiles=5,totalNumberOfTileAttributePairs=5,tileIndex=4,discipline=2,parameterCategory=0,parameterNumber=36,uuidOfDataGroup=367574097bb0967a5e1b70aefc56cc9b GRIB2_zeros.tmpl 5tile_tile4_tilefrac.grib2</a:t>
            </a:r>
          </a:p>
          <a:p>
            <a:endParaRPr lang="en-GB" sz="700" dirty="0">
              <a:latin typeface="Monaco" pitchFamily="2" charset="77"/>
            </a:endParaRPr>
          </a:p>
          <a:p>
            <a:r>
              <a:rPr lang="en-GB" sz="700" dirty="0" err="1">
                <a:latin typeface="Monaco" pitchFamily="2" charset="77"/>
              </a:rPr>
              <a:t>grib_set</a:t>
            </a:r>
            <a:r>
              <a:rPr lang="en-GB" sz="700" dirty="0">
                <a:latin typeface="Monaco" pitchFamily="2" charset="77"/>
              </a:rPr>
              <a:t> -s </a:t>
            </a:r>
            <a:r>
              <a:rPr lang="en-GB" sz="700" dirty="0" err="1">
                <a:latin typeface="Monaco" pitchFamily="2" charset="77"/>
              </a:rPr>
              <a:t>tablesVersion</a:t>
            </a:r>
            <a:r>
              <a:rPr lang="en-GB" sz="700" dirty="0">
                <a:latin typeface="Monaco" pitchFamily="2" charset="77"/>
              </a:rPr>
              <a:t>=30,productDefinitionTemplateNumber=99,tileClass=1509,attributeOfTile=1,numberOfUsedTileAttributes=1,numberOfUsedSpatialTiles=5,totalNumberOfTileAttributePairs=5,tileIndex=5,discipline=2,parameterCategory=0,parameterNumber=36,uuidOfDataGroup=367574097bb0967a5e1b70aefc56cc9b GRIB2_zeros.tmpl 5tile_tile5_tilefrac.grib2</a:t>
            </a:r>
          </a:p>
        </p:txBody>
      </p:sp>
    </p:spTree>
    <p:extLst>
      <p:ext uri="{BB962C8B-B14F-4D97-AF65-F5344CB8AC3E}">
        <p14:creationId xmlns:p14="http://schemas.microsoft.com/office/powerpoint/2010/main" val="959383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picture containing tennis, racket, athletic game, sport&#10;&#10;Description automatically generated">
            <a:extLst>
              <a:ext uri="{FF2B5EF4-FFF2-40B4-BE49-F238E27FC236}">
                <a16:creationId xmlns:a16="http://schemas.microsoft.com/office/drawing/2014/main" id="{1357B746-4890-2694-C307-59B618FC6747}"/>
              </a:ext>
            </a:extLst>
          </p:cNvPr>
          <p:cNvPicPr>
            <a:picLocks noGrp="1" noChangeAspect="1"/>
          </p:cNvPicPr>
          <p:nvPr>
            <p:ph idx="1"/>
          </p:nvPr>
        </p:nvPicPr>
        <p:blipFill>
          <a:blip r:embed="rId3"/>
          <a:stretch>
            <a:fillRect/>
          </a:stretch>
        </p:blipFill>
        <p:spPr>
          <a:xfrm>
            <a:off x="7947819" y="88911"/>
            <a:ext cx="1087636" cy="1110853"/>
          </a:xfrm>
        </p:spPr>
      </p:pic>
      <p:sp>
        <p:nvSpPr>
          <p:cNvPr id="4" name="Slide Number Placeholder 3">
            <a:extLst>
              <a:ext uri="{FF2B5EF4-FFF2-40B4-BE49-F238E27FC236}">
                <a16:creationId xmlns:a16="http://schemas.microsoft.com/office/drawing/2014/main" id="{281CDC04-0C06-7E03-4710-C0B81F690FDB}"/>
              </a:ext>
            </a:extLst>
          </p:cNvPr>
          <p:cNvSpPr>
            <a:spLocks noGrp="1"/>
          </p:cNvSpPr>
          <p:nvPr>
            <p:ph type="sldNum" sz="quarter" idx="12"/>
          </p:nvPr>
        </p:nvSpPr>
        <p:spPr/>
        <p:txBody>
          <a:bodyPr/>
          <a:lstStyle/>
          <a:p>
            <a:fld id="{2A11EFE2-4BCF-414C-A3B6-A1A47880F170}" type="slidenum">
              <a:rPr lang="en-US" smtClean="0"/>
              <a:pPr/>
              <a:t>7</a:t>
            </a:fld>
            <a:endParaRPr lang="en-US"/>
          </a:p>
        </p:txBody>
      </p:sp>
      <p:sp>
        <p:nvSpPr>
          <p:cNvPr id="13" name="Title 1">
            <a:extLst>
              <a:ext uri="{FF2B5EF4-FFF2-40B4-BE49-F238E27FC236}">
                <a16:creationId xmlns:a16="http://schemas.microsoft.com/office/drawing/2014/main" id="{CDD7BB45-62D6-4C00-7BF7-0D18523F8985}"/>
              </a:ext>
            </a:extLst>
          </p:cNvPr>
          <p:cNvSpPr txBox="1">
            <a:spLocks/>
          </p:cNvSpPr>
          <p:nvPr/>
        </p:nvSpPr>
        <p:spPr>
          <a:xfrm>
            <a:off x="1575508" y="84731"/>
            <a:ext cx="3684315" cy="541866"/>
          </a:xfrm>
          <a:prstGeom prst="rect">
            <a:avLst/>
          </a:prstGeom>
        </p:spPr>
        <p:txBody>
          <a:bodyPr lIns="91438" tIns="45719" rIns="91438" bIns="45719">
            <a:noAutofit/>
          </a:bodyPr>
          <a:lstStyle>
            <a:lvl1pPr algn="l" defTabSz="457200" rtl="0" eaLnBrk="1" latinLnBrk="0" hangingPunct="1">
              <a:spcBef>
                <a:spcPct val="0"/>
              </a:spcBef>
              <a:buNone/>
              <a:defRPr sz="2400" kern="1200" cap="all" spc="0">
                <a:solidFill>
                  <a:srgbClr val="002742"/>
                </a:solidFill>
                <a:latin typeface="Rajdhani Medium"/>
                <a:ea typeface="+mj-ea"/>
                <a:cs typeface="Rajdhani Medium"/>
              </a:defRPr>
            </a:lvl1pPr>
          </a:lstStyle>
          <a:p>
            <a:r>
              <a:rPr lang="en-GB" sz="2800" dirty="0">
                <a:solidFill>
                  <a:srgbClr val="62BCAD"/>
                </a:solidFill>
                <a:latin typeface="Rajdhani Semibold"/>
                <a:cs typeface="Rajdhani Semibold"/>
              </a:rPr>
              <a:t>Test template Q&amp;A</a:t>
            </a:r>
            <a:endParaRPr lang="en-US" sz="2800" dirty="0">
              <a:solidFill>
                <a:srgbClr val="62BCAD"/>
              </a:solidFill>
              <a:latin typeface="Rajdhani Semibold"/>
              <a:cs typeface="Rajdhani Semibold"/>
            </a:endParaRPr>
          </a:p>
        </p:txBody>
      </p:sp>
      <p:sp>
        <p:nvSpPr>
          <p:cNvPr id="17" name="TextBox 16">
            <a:extLst>
              <a:ext uri="{FF2B5EF4-FFF2-40B4-BE49-F238E27FC236}">
                <a16:creationId xmlns:a16="http://schemas.microsoft.com/office/drawing/2014/main" id="{D558D18D-7AFE-E4D0-1601-2A58900377C4}"/>
              </a:ext>
            </a:extLst>
          </p:cNvPr>
          <p:cNvSpPr txBox="1"/>
          <p:nvPr/>
        </p:nvSpPr>
        <p:spPr>
          <a:xfrm>
            <a:off x="108543" y="829032"/>
            <a:ext cx="7839275" cy="307777"/>
          </a:xfrm>
          <a:prstGeom prst="rect">
            <a:avLst/>
          </a:prstGeom>
          <a:noFill/>
        </p:spPr>
        <p:txBody>
          <a:bodyPr wrap="square" rtlCol="0">
            <a:spAutoFit/>
          </a:bodyPr>
          <a:lstStyle/>
          <a:p>
            <a:r>
              <a:rPr lang="en-GB" sz="1400" dirty="0">
                <a:solidFill>
                  <a:srgbClr val="62BCAD"/>
                </a:solidFill>
                <a:latin typeface="Rajdhani Semibold"/>
              </a:rPr>
              <a:t>General example</a:t>
            </a:r>
          </a:p>
        </p:txBody>
      </p:sp>
      <p:sp>
        <p:nvSpPr>
          <p:cNvPr id="20" name="TextBox 19">
            <a:extLst>
              <a:ext uri="{FF2B5EF4-FFF2-40B4-BE49-F238E27FC236}">
                <a16:creationId xmlns:a16="http://schemas.microsoft.com/office/drawing/2014/main" id="{BCD0FCA5-4B26-EF89-B9E8-64D1684F85B2}"/>
              </a:ext>
            </a:extLst>
          </p:cNvPr>
          <p:cNvSpPr txBox="1"/>
          <p:nvPr/>
        </p:nvSpPr>
        <p:spPr>
          <a:xfrm>
            <a:off x="108543" y="1339097"/>
            <a:ext cx="8926912" cy="2354491"/>
          </a:xfrm>
          <a:prstGeom prst="rect">
            <a:avLst/>
          </a:prstGeom>
          <a:noFill/>
        </p:spPr>
        <p:txBody>
          <a:bodyPr wrap="square" rtlCol="0">
            <a:spAutoFit/>
          </a:bodyPr>
          <a:lstStyle/>
          <a:p>
            <a:r>
              <a:rPr lang="en-GB" sz="700" dirty="0">
                <a:latin typeface="Monaco" pitchFamily="2" charset="77"/>
              </a:rPr>
              <a:t># 5 tile temperature</a:t>
            </a:r>
          </a:p>
          <a:p>
            <a:endParaRPr lang="en-GB" sz="700" dirty="0">
              <a:latin typeface="Monaco" pitchFamily="2" charset="77"/>
            </a:endParaRPr>
          </a:p>
          <a:p>
            <a:r>
              <a:rPr lang="en-GB" sz="700" dirty="0" err="1">
                <a:latin typeface="Monaco" pitchFamily="2" charset="77"/>
              </a:rPr>
              <a:t>grib_set</a:t>
            </a:r>
            <a:r>
              <a:rPr lang="en-GB" sz="700" dirty="0">
                <a:latin typeface="Monaco" pitchFamily="2" charset="77"/>
              </a:rPr>
              <a:t> –s </a:t>
            </a:r>
            <a:r>
              <a:rPr lang="en-GB" sz="700" dirty="0" err="1">
                <a:latin typeface="Monaco" pitchFamily="2" charset="77"/>
              </a:rPr>
              <a:t>tablesVersion</a:t>
            </a:r>
            <a:r>
              <a:rPr lang="en-GB" sz="700" dirty="0">
                <a:latin typeface="Monaco" pitchFamily="2" charset="77"/>
              </a:rPr>
              <a:t>=30,productDefinitionTemplateNumber=99,tileClass=1504,attributeOfTile=1,numberOfUsedTileAttributes=1,numberOfUsedSpatialTiles=5,totalNumberOfTileAttributePairs=5,tileIndex=1,</a:t>
            </a:r>
            <a:r>
              <a:rPr lang="en-GB" sz="700" b="1" dirty="0">
                <a:latin typeface="Monaco" pitchFamily="2" charset="77"/>
              </a:rPr>
              <a:t>shortName=2t</a:t>
            </a:r>
            <a:r>
              <a:rPr lang="en-GB" sz="700" dirty="0">
                <a:latin typeface="Monaco" pitchFamily="2" charset="77"/>
              </a:rPr>
              <a:t>,uuidOfDataGroup=367574097bb0967a5e1b70aefc56cc9b GRIB2_zeros.tmpl 5tile_tile1_</a:t>
            </a:r>
            <a:r>
              <a:rPr lang="en-GB" sz="700" b="1" dirty="0">
                <a:latin typeface="Monaco" pitchFamily="2" charset="77"/>
              </a:rPr>
              <a:t>2t</a:t>
            </a:r>
            <a:r>
              <a:rPr lang="en-GB" sz="700" dirty="0">
                <a:latin typeface="Monaco" pitchFamily="2" charset="77"/>
              </a:rPr>
              <a:t>.grib2</a:t>
            </a:r>
          </a:p>
          <a:p>
            <a:endParaRPr lang="en-GB" sz="700" dirty="0">
              <a:latin typeface="Monaco" pitchFamily="2" charset="77"/>
            </a:endParaRPr>
          </a:p>
          <a:p>
            <a:r>
              <a:rPr lang="en-GB" sz="700" dirty="0" err="1">
                <a:latin typeface="Monaco" pitchFamily="2" charset="77"/>
              </a:rPr>
              <a:t>grib_set</a:t>
            </a:r>
            <a:r>
              <a:rPr lang="en-GB" sz="700" dirty="0">
                <a:latin typeface="Monaco" pitchFamily="2" charset="77"/>
              </a:rPr>
              <a:t> -s </a:t>
            </a:r>
            <a:r>
              <a:rPr lang="en-GB" sz="700" dirty="0" err="1">
                <a:latin typeface="Monaco" pitchFamily="2" charset="77"/>
              </a:rPr>
              <a:t>tablesVersion</a:t>
            </a:r>
            <a:r>
              <a:rPr lang="en-GB" sz="700" dirty="0">
                <a:latin typeface="Monaco" pitchFamily="2" charset="77"/>
              </a:rPr>
              <a:t>=30,productDefinitionTemplateNumber=99,tileClass=1505,attributeOfTile=1,numberOfUsedTileAttributes=1,numberOfUsedSpatialTiles=5,totalNumberOfTileAttributePairs=5,tileIndex=2,</a:t>
            </a:r>
            <a:r>
              <a:rPr lang="en-GB" sz="700" b="1" dirty="0">
                <a:latin typeface="Monaco" pitchFamily="2" charset="77"/>
              </a:rPr>
              <a:t>shortName=2t</a:t>
            </a:r>
            <a:r>
              <a:rPr lang="en-GB" sz="700" dirty="0">
                <a:latin typeface="Monaco" pitchFamily="2" charset="77"/>
              </a:rPr>
              <a:t>,uuidOfDataGroup=367574097bb0967a5e1b70aefc56cc9b GRIB2_zeros.tmpl 5tile_tile2</a:t>
            </a:r>
            <a:r>
              <a:rPr lang="en-GB" sz="700" b="1" dirty="0">
                <a:latin typeface="Monaco" pitchFamily="2" charset="77"/>
              </a:rPr>
              <a:t>_2t.</a:t>
            </a:r>
            <a:r>
              <a:rPr lang="en-GB" sz="700" dirty="0">
                <a:latin typeface="Monaco" pitchFamily="2" charset="77"/>
              </a:rPr>
              <a:t>grib2</a:t>
            </a:r>
          </a:p>
          <a:p>
            <a:endParaRPr lang="en-GB" sz="700" dirty="0">
              <a:latin typeface="Monaco" pitchFamily="2" charset="77"/>
            </a:endParaRPr>
          </a:p>
          <a:p>
            <a:r>
              <a:rPr lang="en-GB" sz="700" dirty="0" err="1">
                <a:latin typeface="Monaco" pitchFamily="2" charset="77"/>
              </a:rPr>
              <a:t>grib_set</a:t>
            </a:r>
            <a:r>
              <a:rPr lang="en-GB" sz="700" dirty="0">
                <a:latin typeface="Monaco" pitchFamily="2" charset="77"/>
              </a:rPr>
              <a:t> -s </a:t>
            </a:r>
            <a:r>
              <a:rPr lang="en-GB" sz="700" dirty="0" err="1">
                <a:latin typeface="Monaco" pitchFamily="2" charset="77"/>
              </a:rPr>
              <a:t>tablesVersion</a:t>
            </a:r>
            <a:r>
              <a:rPr lang="en-GB" sz="700" dirty="0">
                <a:latin typeface="Monaco" pitchFamily="2" charset="77"/>
              </a:rPr>
              <a:t>=30,productDefinitionTemplateNumber=99,tileClass=1508,attributeOfTile=1,numberOfUsedTileAttributes=1,numberOfUsedSpatialTiles=5,totalNumberOfTileAttributePairs=5,tileIndex=3,</a:t>
            </a:r>
            <a:r>
              <a:rPr lang="en-GB" sz="700" b="1" dirty="0">
                <a:latin typeface="Monaco" pitchFamily="2" charset="77"/>
              </a:rPr>
              <a:t>shortName=2t</a:t>
            </a:r>
            <a:r>
              <a:rPr lang="en-GB" sz="700" dirty="0">
                <a:latin typeface="Monaco" pitchFamily="2" charset="77"/>
              </a:rPr>
              <a:t>,uuidOfDataGroup=367574097bb0967a5e1b70aefc56cc9b GRIB2_zeros.tmpl 5tile_tile3</a:t>
            </a:r>
            <a:r>
              <a:rPr lang="en-GB" sz="700" b="1" dirty="0">
                <a:latin typeface="Monaco" pitchFamily="2" charset="77"/>
              </a:rPr>
              <a:t>_2t.</a:t>
            </a:r>
            <a:r>
              <a:rPr lang="en-GB" sz="700" dirty="0">
                <a:latin typeface="Monaco" pitchFamily="2" charset="77"/>
              </a:rPr>
              <a:t>grib2</a:t>
            </a:r>
          </a:p>
          <a:p>
            <a:endParaRPr lang="en-GB" sz="700" dirty="0">
              <a:latin typeface="Monaco" pitchFamily="2" charset="77"/>
            </a:endParaRPr>
          </a:p>
          <a:p>
            <a:r>
              <a:rPr lang="en-GB" sz="700" dirty="0" err="1">
                <a:latin typeface="Monaco" pitchFamily="2" charset="77"/>
              </a:rPr>
              <a:t>grib_set</a:t>
            </a:r>
            <a:r>
              <a:rPr lang="en-GB" sz="700" dirty="0">
                <a:latin typeface="Monaco" pitchFamily="2" charset="77"/>
              </a:rPr>
              <a:t> -s </a:t>
            </a:r>
            <a:r>
              <a:rPr lang="en-GB" sz="700" dirty="0" err="1">
                <a:latin typeface="Monaco" pitchFamily="2" charset="77"/>
              </a:rPr>
              <a:t>tablesVersion</a:t>
            </a:r>
            <a:r>
              <a:rPr lang="en-GB" sz="700" dirty="0">
                <a:latin typeface="Monaco" pitchFamily="2" charset="77"/>
              </a:rPr>
              <a:t>=30,productDefinitionTemplateNumber=99,tileClass=1023,attributeOfTile=1,numberOfUsedTileAttributes=1,numberOfUsedSpatialTiles=5,totalNumberOfTileAttributePairs=5,tileIndex=4,</a:t>
            </a:r>
            <a:r>
              <a:rPr lang="en-GB" sz="700" b="1" dirty="0">
                <a:latin typeface="Monaco" pitchFamily="2" charset="77"/>
              </a:rPr>
              <a:t>shortName=2t</a:t>
            </a:r>
            <a:r>
              <a:rPr lang="en-GB" sz="700" dirty="0">
                <a:latin typeface="Monaco" pitchFamily="2" charset="77"/>
              </a:rPr>
              <a:t>,uuidOfDataGroup=367574097bb0967a5e1b70aefc56cc9b GRIB2_zeros.tmpl 5tile_tile4</a:t>
            </a:r>
            <a:r>
              <a:rPr lang="en-GB" sz="700" b="1" dirty="0">
                <a:latin typeface="Monaco" pitchFamily="2" charset="77"/>
              </a:rPr>
              <a:t>_2t.</a:t>
            </a:r>
            <a:r>
              <a:rPr lang="en-GB" sz="700" dirty="0">
                <a:latin typeface="Monaco" pitchFamily="2" charset="77"/>
              </a:rPr>
              <a:t>grib2</a:t>
            </a:r>
          </a:p>
          <a:p>
            <a:endParaRPr lang="en-GB" sz="700" dirty="0">
              <a:latin typeface="Monaco" pitchFamily="2" charset="77"/>
            </a:endParaRPr>
          </a:p>
          <a:p>
            <a:r>
              <a:rPr lang="en-GB" sz="700" dirty="0" err="1">
                <a:latin typeface="Monaco" pitchFamily="2" charset="77"/>
              </a:rPr>
              <a:t>grib_set</a:t>
            </a:r>
            <a:r>
              <a:rPr lang="en-GB" sz="700" dirty="0">
                <a:latin typeface="Monaco" pitchFamily="2" charset="77"/>
              </a:rPr>
              <a:t> -s </a:t>
            </a:r>
            <a:r>
              <a:rPr lang="en-GB" sz="700" dirty="0" err="1">
                <a:latin typeface="Monaco" pitchFamily="2" charset="77"/>
              </a:rPr>
              <a:t>tablesVersion</a:t>
            </a:r>
            <a:r>
              <a:rPr lang="en-GB" sz="700" dirty="0">
                <a:latin typeface="Monaco" pitchFamily="2" charset="77"/>
              </a:rPr>
              <a:t>=30,productDefinitionTemplateNumber=99,tileClass=1509,attributeOfTile=1,numberOfUsedTileAttributes=1,numberOfUsedSpatialTiles=5,totalNumberOfTileAttributePairs=5,tileIndex=5,</a:t>
            </a:r>
            <a:r>
              <a:rPr lang="en-GB" sz="700" b="1" dirty="0">
                <a:latin typeface="Monaco" pitchFamily="2" charset="77"/>
              </a:rPr>
              <a:t>shortName=2t</a:t>
            </a:r>
            <a:r>
              <a:rPr lang="en-GB" sz="700" dirty="0">
                <a:latin typeface="Monaco" pitchFamily="2" charset="77"/>
              </a:rPr>
              <a:t>,uuidOfDataGroup=367574097bb0967a5e1b70aefc56cc9b GRIB2_zeros.tmpl 5tile_tile5</a:t>
            </a:r>
            <a:r>
              <a:rPr lang="en-GB" sz="700" b="1" dirty="0">
                <a:latin typeface="Monaco" pitchFamily="2" charset="77"/>
              </a:rPr>
              <a:t>_2t.</a:t>
            </a:r>
            <a:r>
              <a:rPr lang="en-GB" sz="700" dirty="0">
                <a:latin typeface="Monaco" pitchFamily="2" charset="77"/>
              </a:rPr>
              <a:t>grib2</a:t>
            </a:r>
          </a:p>
        </p:txBody>
      </p:sp>
    </p:spTree>
    <p:extLst>
      <p:ext uri="{BB962C8B-B14F-4D97-AF65-F5344CB8AC3E}">
        <p14:creationId xmlns:p14="http://schemas.microsoft.com/office/powerpoint/2010/main" val="1223761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picture containing tennis, racket, athletic game, sport&#10;&#10;Description automatically generated">
            <a:extLst>
              <a:ext uri="{FF2B5EF4-FFF2-40B4-BE49-F238E27FC236}">
                <a16:creationId xmlns:a16="http://schemas.microsoft.com/office/drawing/2014/main" id="{1357B746-4890-2694-C307-59B618FC6747}"/>
              </a:ext>
            </a:extLst>
          </p:cNvPr>
          <p:cNvPicPr>
            <a:picLocks noGrp="1" noChangeAspect="1"/>
          </p:cNvPicPr>
          <p:nvPr>
            <p:ph idx="1"/>
          </p:nvPr>
        </p:nvPicPr>
        <p:blipFill>
          <a:blip r:embed="rId3"/>
          <a:stretch>
            <a:fillRect/>
          </a:stretch>
        </p:blipFill>
        <p:spPr>
          <a:xfrm>
            <a:off x="7947819" y="88911"/>
            <a:ext cx="1087636" cy="1110853"/>
          </a:xfrm>
        </p:spPr>
      </p:pic>
      <p:sp>
        <p:nvSpPr>
          <p:cNvPr id="4" name="Slide Number Placeholder 3">
            <a:extLst>
              <a:ext uri="{FF2B5EF4-FFF2-40B4-BE49-F238E27FC236}">
                <a16:creationId xmlns:a16="http://schemas.microsoft.com/office/drawing/2014/main" id="{281CDC04-0C06-7E03-4710-C0B81F690FDB}"/>
              </a:ext>
            </a:extLst>
          </p:cNvPr>
          <p:cNvSpPr>
            <a:spLocks noGrp="1"/>
          </p:cNvSpPr>
          <p:nvPr>
            <p:ph type="sldNum" sz="quarter" idx="12"/>
          </p:nvPr>
        </p:nvSpPr>
        <p:spPr/>
        <p:txBody>
          <a:bodyPr/>
          <a:lstStyle/>
          <a:p>
            <a:fld id="{2A11EFE2-4BCF-414C-A3B6-A1A47880F170}" type="slidenum">
              <a:rPr lang="en-US" smtClean="0"/>
              <a:pPr/>
              <a:t>8</a:t>
            </a:fld>
            <a:endParaRPr lang="en-US"/>
          </a:p>
        </p:txBody>
      </p:sp>
      <p:sp>
        <p:nvSpPr>
          <p:cNvPr id="13" name="Title 1">
            <a:extLst>
              <a:ext uri="{FF2B5EF4-FFF2-40B4-BE49-F238E27FC236}">
                <a16:creationId xmlns:a16="http://schemas.microsoft.com/office/drawing/2014/main" id="{CDD7BB45-62D6-4C00-7BF7-0D18523F8985}"/>
              </a:ext>
            </a:extLst>
          </p:cNvPr>
          <p:cNvSpPr txBox="1">
            <a:spLocks/>
          </p:cNvSpPr>
          <p:nvPr/>
        </p:nvSpPr>
        <p:spPr>
          <a:xfrm>
            <a:off x="1575508" y="84731"/>
            <a:ext cx="3684315" cy="541866"/>
          </a:xfrm>
          <a:prstGeom prst="rect">
            <a:avLst/>
          </a:prstGeom>
        </p:spPr>
        <p:txBody>
          <a:bodyPr lIns="91438" tIns="45719" rIns="91438" bIns="45719">
            <a:noAutofit/>
          </a:bodyPr>
          <a:lstStyle>
            <a:lvl1pPr algn="l" defTabSz="457200" rtl="0" eaLnBrk="1" latinLnBrk="0" hangingPunct="1">
              <a:spcBef>
                <a:spcPct val="0"/>
              </a:spcBef>
              <a:buNone/>
              <a:defRPr sz="2400" kern="1200" cap="all" spc="0">
                <a:solidFill>
                  <a:srgbClr val="002742"/>
                </a:solidFill>
                <a:latin typeface="Rajdhani Medium"/>
                <a:ea typeface="+mj-ea"/>
                <a:cs typeface="Rajdhani Medium"/>
              </a:defRPr>
            </a:lvl1pPr>
          </a:lstStyle>
          <a:p>
            <a:r>
              <a:rPr lang="en-GB" sz="2800" dirty="0">
                <a:solidFill>
                  <a:srgbClr val="62BCAD"/>
                </a:solidFill>
                <a:latin typeface="Rajdhani Semibold"/>
                <a:cs typeface="Rajdhani Semibold"/>
              </a:rPr>
              <a:t>Test template Q&amp;A</a:t>
            </a:r>
            <a:endParaRPr lang="en-US" sz="2800" dirty="0">
              <a:solidFill>
                <a:srgbClr val="62BCAD"/>
              </a:solidFill>
              <a:latin typeface="Rajdhani Semibold"/>
              <a:cs typeface="Rajdhani Semibold"/>
            </a:endParaRPr>
          </a:p>
        </p:txBody>
      </p:sp>
      <p:sp>
        <p:nvSpPr>
          <p:cNvPr id="17" name="TextBox 16">
            <a:extLst>
              <a:ext uri="{FF2B5EF4-FFF2-40B4-BE49-F238E27FC236}">
                <a16:creationId xmlns:a16="http://schemas.microsoft.com/office/drawing/2014/main" id="{D558D18D-7AFE-E4D0-1601-2A58900377C4}"/>
              </a:ext>
            </a:extLst>
          </p:cNvPr>
          <p:cNvSpPr txBox="1"/>
          <p:nvPr/>
        </p:nvSpPr>
        <p:spPr>
          <a:xfrm>
            <a:off x="108543" y="829032"/>
            <a:ext cx="7839275" cy="307777"/>
          </a:xfrm>
          <a:prstGeom prst="rect">
            <a:avLst/>
          </a:prstGeom>
          <a:noFill/>
        </p:spPr>
        <p:txBody>
          <a:bodyPr wrap="square" rtlCol="0">
            <a:spAutoFit/>
          </a:bodyPr>
          <a:lstStyle/>
          <a:p>
            <a:r>
              <a:rPr lang="en-GB" sz="1400" dirty="0">
                <a:solidFill>
                  <a:srgbClr val="62BCAD"/>
                </a:solidFill>
                <a:latin typeface="Rajdhani Semibold"/>
              </a:rPr>
              <a:t>General example</a:t>
            </a:r>
          </a:p>
        </p:txBody>
      </p:sp>
      <p:sp>
        <p:nvSpPr>
          <p:cNvPr id="20" name="TextBox 19">
            <a:extLst>
              <a:ext uri="{FF2B5EF4-FFF2-40B4-BE49-F238E27FC236}">
                <a16:creationId xmlns:a16="http://schemas.microsoft.com/office/drawing/2014/main" id="{BCD0FCA5-4B26-EF89-B9E8-64D1684F85B2}"/>
              </a:ext>
            </a:extLst>
          </p:cNvPr>
          <p:cNvSpPr txBox="1"/>
          <p:nvPr/>
        </p:nvSpPr>
        <p:spPr>
          <a:xfrm>
            <a:off x="108543" y="1339097"/>
            <a:ext cx="8926912" cy="523220"/>
          </a:xfrm>
          <a:prstGeom prst="rect">
            <a:avLst/>
          </a:prstGeom>
          <a:noFill/>
        </p:spPr>
        <p:txBody>
          <a:bodyPr wrap="square" rtlCol="0">
            <a:spAutoFit/>
          </a:bodyPr>
          <a:lstStyle/>
          <a:p>
            <a:r>
              <a:rPr lang="en-GB" sz="700" dirty="0">
                <a:latin typeface="Monaco" pitchFamily="2" charset="77"/>
              </a:rPr>
              <a:t># concatenate</a:t>
            </a:r>
          </a:p>
          <a:p>
            <a:endParaRPr lang="en-GB" sz="700" dirty="0">
              <a:latin typeface="Monaco" pitchFamily="2" charset="77"/>
            </a:endParaRPr>
          </a:p>
          <a:p>
            <a:r>
              <a:rPr lang="en-GB" sz="700" dirty="0">
                <a:latin typeface="Monaco" pitchFamily="2" charset="77"/>
              </a:rPr>
              <a:t>cat 5tile_tile1_tilefrac.grib2 5tile_tile2_tilefrac.grib2 5tile_tile3_tilefrac.grib2 5tile_tile4_tilefrac.grib2 5tile_tile5_tilefrac.grib2 5tile_tile1_2t.grib2 5tile_tile2_2t.grib2 5tile_tile3_2t.grib2 5tile_tile4_2t.grib2 5tile_tile5_2t.grib2 &gt; surfex_5tile_2t_nocov</a:t>
            </a:r>
            <a:r>
              <a:rPr lang="en-GB" sz="700">
                <a:latin typeface="Monaco" pitchFamily="2" charset="77"/>
              </a:rPr>
              <a:t>.grib2</a:t>
            </a:r>
            <a:endParaRPr lang="en-GB" sz="700" dirty="0">
              <a:latin typeface="Monaco" pitchFamily="2" charset="77"/>
            </a:endParaRPr>
          </a:p>
        </p:txBody>
      </p:sp>
    </p:spTree>
    <p:extLst>
      <p:ext uri="{BB962C8B-B14F-4D97-AF65-F5344CB8AC3E}">
        <p14:creationId xmlns:p14="http://schemas.microsoft.com/office/powerpoint/2010/main" val="27340354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picture containing tennis, racket, athletic game, sport&#10;&#10;Description automatically generated">
            <a:extLst>
              <a:ext uri="{FF2B5EF4-FFF2-40B4-BE49-F238E27FC236}">
                <a16:creationId xmlns:a16="http://schemas.microsoft.com/office/drawing/2014/main" id="{1357B746-4890-2694-C307-59B618FC6747}"/>
              </a:ext>
            </a:extLst>
          </p:cNvPr>
          <p:cNvPicPr>
            <a:picLocks noGrp="1" noChangeAspect="1"/>
          </p:cNvPicPr>
          <p:nvPr>
            <p:ph idx="1"/>
          </p:nvPr>
        </p:nvPicPr>
        <p:blipFill>
          <a:blip r:embed="rId3"/>
          <a:stretch>
            <a:fillRect/>
          </a:stretch>
        </p:blipFill>
        <p:spPr>
          <a:xfrm>
            <a:off x="7947819" y="88911"/>
            <a:ext cx="1087636" cy="1110853"/>
          </a:xfrm>
        </p:spPr>
      </p:pic>
      <p:sp>
        <p:nvSpPr>
          <p:cNvPr id="4" name="Slide Number Placeholder 3">
            <a:extLst>
              <a:ext uri="{FF2B5EF4-FFF2-40B4-BE49-F238E27FC236}">
                <a16:creationId xmlns:a16="http://schemas.microsoft.com/office/drawing/2014/main" id="{281CDC04-0C06-7E03-4710-C0B81F690FDB}"/>
              </a:ext>
            </a:extLst>
          </p:cNvPr>
          <p:cNvSpPr>
            <a:spLocks noGrp="1"/>
          </p:cNvSpPr>
          <p:nvPr>
            <p:ph type="sldNum" sz="quarter" idx="12"/>
          </p:nvPr>
        </p:nvSpPr>
        <p:spPr/>
        <p:txBody>
          <a:bodyPr/>
          <a:lstStyle/>
          <a:p>
            <a:fld id="{2A11EFE2-4BCF-414C-A3B6-A1A47880F170}" type="slidenum">
              <a:rPr lang="en-US" smtClean="0"/>
              <a:pPr/>
              <a:t>9</a:t>
            </a:fld>
            <a:endParaRPr lang="en-US"/>
          </a:p>
        </p:txBody>
      </p:sp>
      <p:pic>
        <p:nvPicPr>
          <p:cNvPr id="2" name="Picture 1" descr="city-farm-factory-climate.png">
            <a:extLst>
              <a:ext uri="{FF2B5EF4-FFF2-40B4-BE49-F238E27FC236}">
                <a16:creationId xmlns:a16="http://schemas.microsoft.com/office/drawing/2014/main" id="{6CF8FAE9-4752-D042-2C45-0132C7F06039}"/>
              </a:ext>
            </a:extLst>
          </p:cNvPr>
          <p:cNvPicPr>
            <a:picLocks noChangeAspect="1"/>
          </p:cNvPicPr>
          <p:nvPr/>
        </p:nvPicPr>
        <p:blipFill rotWithShape="1">
          <a:blip r:embed="rId4" cstate="screen">
            <a:alphaModFix/>
            <a:extLst>
              <a:ext uri="{28A0092B-C50C-407E-A947-70E740481C1C}">
                <a14:useLocalDpi xmlns:a14="http://schemas.microsoft.com/office/drawing/2010/main"/>
              </a:ext>
            </a:extLst>
          </a:blip>
          <a:srcRect/>
          <a:stretch/>
        </p:blipFill>
        <p:spPr>
          <a:xfrm>
            <a:off x="0" y="336303"/>
            <a:ext cx="9144000" cy="4741336"/>
          </a:xfrm>
          <a:prstGeom prst="rect">
            <a:avLst/>
          </a:prstGeom>
        </p:spPr>
      </p:pic>
      <p:sp>
        <p:nvSpPr>
          <p:cNvPr id="3" name="Content Placeholder 3">
            <a:extLst>
              <a:ext uri="{FF2B5EF4-FFF2-40B4-BE49-F238E27FC236}">
                <a16:creationId xmlns:a16="http://schemas.microsoft.com/office/drawing/2014/main" id="{F90202A3-5E2E-4178-0F6A-0E7FFFC9D7E6}"/>
              </a:ext>
            </a:extLst>
          </p:cNvPr>
          <p:cNvSpPr txBox="1">
            <a:spLocks/>
          </p:cNvSpPr>
          <p:nvPr/>
        </p:nvSpPr>
        <p:spPr>
          <a:xfrm>
            <a:off x="339725" y="1880180"/>
            <a:ext cx="8229600" cy="2832998"/>
          </a:xfrm>
          <a:prstGeom prst="rect">
            <a:avLst/>
          </a:prstGeom>
          <a:ln>
            <a:noFill/>
          </a:ln>
        </p:spPr>
        <p:txBody>
          <a:bodyPr vert="horz" lIns="91438" tIns="45719" rIns="91438" bIns="45719" rtlCol="0">
            <a:normAutofit/>
          </a:bodyPr>
          <a:lstStyle>
            <a:lvl1pPr marL="177796" indent="-177796" algn="l" defTabSz="457189" rtl="0" eaLnBrk="1" latinLnBrk="0" hangingPunct="1">
              <a:lnSpc>
                <a:spcPct val="100000"/>
              </a:lnSpc>
              <a:spcBef>
                <a:spcPts val="400"/>
              </a:spcBef>
              <a:buFont typeface="Arial"/>
              <a:buChar char="•"/>
              <a:defRPr sz="1600" kern="1200">
                <a:solidFill>
                  <a:schemeClr val="bg1">
                    <a:lumMod val="50000"/>
                  </a:schemeClr>
                </a:solidFill>
                <a:latin typeface="Helvetica"/>
                <a:ea typeface="+mn-ea"/>
                <a:cs typeface="Helvetica"/>
              </a:defRPr>
            </a:lvl1pPr>
            <a:lvl2pPr marL="444489" indent="-266693" algn="l" defTabSz="457189" rtl="0" eaLnBrk="1" latinLnBrk="0" hangingPunct="1">
              <a:lnSpc>
                <a:spcPct val="100000"/>
              </a:lnSpc>
              <a:spcBef>
                <a:spcPts val="400"/>
              </a:spcBef>
              <a:buFont typeface="Arial"/>
              <a:buChar char="–"/>
              <a:defRPr sz="1400" kern="1200">
                <a:solidFill>
                  <a:schemeClr val="bg1">
                    <a:lumMod val="50000"/>
                  </a:schemeClr>
                </a:solidFill>
                <a:latin typeface="Helvetica"/>
                <a:ea typeface="+mn-ea"/>
                <a:cs typeface="Helvetica"/>
              </a:defRPr>
            </a:lvl2pPr>
            <a:lvl3pPr marL="622285" indent="-177796" algn="l" defTabSz="457189" rtl="0" eaLnBrk="1" latinLnBrk="0" hangingPunct="1">
              <a:lnSpc>
                <a:spcPct val="100000"/>
              </a:lnSpc>
              <a:spcBef>
                <a:spcPts val="400"/>
              </a:spcBef>
              <a:buFont typeface="Arial"/>
              <a:buChar char="•"/>
              <a:defRPr sz="1200" kern="1200">
                <a:solidFill>
                  <a:schemeClr val="bg1">
                    <a:lumMod val="50000"/>
                  </a:schemeClr>
                </a:solidFill>
                <a:latin typeface="Helvetica"/>
                <a:ea typeface="+mn-ea"/>
                <a:cs typeface="Helvetica"/>
              </a:defRPr>
            </a:lvl3pPr>
            <a:lvl4pPr marL="812780" indent="-190496" algn="l" defTabSz="457189" rtl="0" eaLnBrk="1" latinLnBrk="0" hangingPunct="1">
              <a:lnSpc>
                <a:spcPct val="100000"/>
              </a:lnSpc>
              <a:spcBef>
                <a:spcPts val="400"/>
              </a:spcBef>
              <a:buFont typeface="Arial"/>
              <a:buChar char="–"/>
              <a:defRPr sz="1100" kern="1200">
                <a:solidFill>
                  <a:schemeClr val="bg1">
                    <a:lumMod val="50000"/>
                  </a:schemeClr>
                </a:solidFill>
                <a:latin typeface="Helvetica"/>
                <a:ea typeface="+mn-ea"/>
                <a:cs typeface="Helvetica"/>
              </a:defRPr>
            </a:lvl4pPr>
            <a:lvl5pPr marL="990575" indent="-177796" algn="l" defTabSz="457189" rtl="0" eaLnBrk="1" latinLnBrk="0" hangingPunct="1">
              <a:lnSpc>
                <a:spcPct val="100000"/>
              </a:lnSpc>
              <a:spcBef>
                <a:spcPts val="400"/>
              </a:spcBef>
              <a:buFont typeface="Arial"/>
              <a:buChar char="»"/>
              <a:defRPr sz="1100" kern="1200">
                <a:solidFill>
                  <a:schemeClr val="bg1">
                    <a:lumMod val="50000"/>
                  </a:schemeClr>
                </a:solidFill>
                <a:latin typeface="Helvetica"/>
                <a:ea typeface="+mn-ea"/>
                <a:cs typeface="Helvetica"/>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2400" cap="all">
                <a:solidFill>
                  <a:srgbClr val="62BCAD"/>
                </a:solidFill>
                <a:latin typeface="Rajdhani Semibold"/>
                <a:ea typeface="+mj-ea"/>
                <a:cs typeface="Rajdhani Semibold"/>
              </a:rPr>
              <a:t>QUESTIONS?</a:t>
            </a:r>
            <a:endParaRPr lang="en-GB" b="1" dirty="0">
              <a:solidFill>
                <a:srgbClr val="62BCAD"/>
              </a:solidFill>
            </a:endParaRPr>
          </a:p>
        </p:txBody>
      </p:sp>
    </p:spTree>
    <p:extLst>
      <p:ext uri="{BB962C8B-B14F-4D97-AF65-F5344CB8AC3E}">
        <p14:creationId xmlns:p14="http://schemas.microsoft.com/office/powerpoint/2010/main" val="6034948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DestinationEarth - blank editable template (2)" id="{1F536711-7A7E-4BF9-8F4C-D1BE7A902730}" vid="{47BBFDF9-A178-45AE-885F-6D514E47E49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BE5B23F872F249BA78B9EED1161059" ma:contentTypeVersion="2" ma:contentTypeDescription="Create a new document." ma:contentTypeScope="" ma:versionID="1562de66bdcae0938cbb0da2aa9de3a8">
  <xsd:schema xmlns:xsd="http://www.w3.org/2001/XMLSchema" xmlns:xs="http://www.w3.org/2001/XMLSchema" xmlns:p="http://schemas.microsoft.com/office/2006/metadata/properties" xmlns:ns2="34da5c7c-42ce-4f97-8e89-5ab6a0675279" targetNamespace="http://schemas.microsoft.com/office/2006/metadata/properties" ma:root="true" ma:fieldsID="e2ee1d9abc429cf7aea48e7d28e07128" ns2:_="">
    <xsd:import namespace="34da5c7c-42ce-4f97-8e89-5ab6a0675279"/>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da5c7c-42ce-4f97-8e89-5ab6a067527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5D01B9A-46F9-4E94-9025-4AD77106F674}">
  <ds:schemaRefs>
    <ds:schemaRef ds:uri="http://schemas.microsoft.com/office/2006/metadata/properties"/>
    <ds:schemaRef ds:uri="http://purl.org/dc/terms/"/>
    <ds:schemaRef ds:uri="http://purl.org/dc/elements/1.1/"/>
    <ds:schemaRef ds:uri="http://schemas.microsoft.com/office/2006/documentManagement/types"/>
    <ds:schemaRef ds:uri="http://www.w3.org/XML/1998/namespace"/>
    <ds:schemaRef ds:uri="http://schemas.openxmlformats.org/package/2006/metadata/core-properties"/>
    <ds:schemaRef ds:uri="34da5c7c-42ce-4f97-8e89-5ab6a0675279"/>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AE52C2B8-285B-49B6-84C2-C19065393C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da5c7c-42ce-4f97-8e89-5ab6a067527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25A55C3-3BE5-43E7-9EEA-4FAB324239E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215</TotalTime>
  <Words>1152</Words>
  <Application>Microsoft Macintosh PowerPoint</Application>
  <PresentationFormat>On-screen Show (16:9)</PresentationFormat>
  <Paragraphs>72</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Helvetica</vt:lpstr>
      <vt:lpstr>Monaco</vt:lpstr>
      <vt:lpstr>Rajdhani Medium</vt:lpstr>
      <vt:lpstr>Rajdhani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dc:creator>
  <cp:lastModifiedBy>Matthew Griffith</cp:lastModifiedBy>
  <cp:revision>29</cp:revision>
  <dcterms:created xsi:type="dcterms:W3CDTF">2022-04-05T13:06:04Z</dcterms:created>
  <dcterms:modified xsi:type="dcterms:W3CDTF">2023-01-31T16:11:20Z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0x01010079BE5B23F872F249BA78B9EED1161059</vt:lpwstr>
  </property>
</Properties>
</file>