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09" r:id="rId5"/>
    <p:sldId id="346" r:id="rId6"/>
    <p:sldId id="348" r:id="rId7"/>
    <p:sldId id="351" r:id="rId8"/>
    <p:sldId id="349" r:id="rId9"/>
    <p:sldId id="350" r:id="rId10"/>
    <p:sldId id="347" r:id="rId11"/>
  </p:sldIdLst>
  <p:sldSz cx="9144000" cy="5143500" type="screen16x9"/>
  <p:notesSz cx="6858000" cy="9144000"/>
  <p:defaultTextStyle>
    <a:defPPr>
      <a:defRPr lang="en-US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5">
          <p15:clr>
            <a:srgbClr val="A4A3A4"/>
          </p15:clr>
        </p15:guide>
        <p15:guide id="2" pos="377">
          <p15:clr>
            <a:srgbClr val="A4A3A4"/>
          </p15:clr>
        </p15:guide>
        <p15:guide id="3" pos="3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62BCAD"/>
    <a:srgbClr val="161A37"/>
    <a:srgbClr val="494A61"/>
    <a:srgbClr val="0C1D2E"/>
    <a:srgbClr val="DA5863"/>
    <a:srgbClr val="C54B5C"/>
    <a:srgbClr val="B44953"/>
    <a:srgbClr val="11122A"/>
    <a:srgbClr val="002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2113C5-3784-984E-AD74-0515036B0F49}" v="16" dt="2023-01-11T15:16:58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6327" autoAdjust="0"/>
  </p:normalViewPr>
  <p:slideViewPr>
    <p:cSldViewPr snapToGrid="0">
      <p:cViewPr varScale="1">
        <p:scale>
          <a:sx n="159" d="100"/>
          <a:sy n="159" d="100"/>
        </p:scale>
        <p:origin x="184" y="272"/>
      </p:cViewPr>
      <p:guideLst>
        <p:guide orient="horz" pos="1785"/>
        <p:guide pos="377"/>
        <p:guide pos="3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Griffith" userId="13d16d66-b687-401f-b0fc-a4264b5c73c9" providerId="ADAL" clId="{5D2113C5-3784-984E-AD74-0515036B0F49}"/>
    <pc:docChg chg="undo custSel addSld modSld">
      <pc:chgData name="Matthew Griffith" userId="13d16d66-b687-401f-b0fc-a4264b5c73c9" providerId="ADAL" clId="{5D2113C5-3784-984E-AD74-0515036B0F49}" dt="2023-01-11T15:21:42.190" v="944"/>
      <pc:docMkLst>
        <pc:docMk/>
      </pc:docMkLst>
      <pc:sldChg chg="delSp modSp mod">
        <pc:chgData name="Matthew Griffith" userId="13d16d66-b687-401f-b0fc-a4264b5c73c9" providerId="ADAL" clId="{5D2113C5-3784-984E-AD74-0515036B0F49}" dt="2023-01-10T12:28:16.004" v="81" actId="478"/>
        <pc:sldMkLst>
          <pc:docMk/>
          <pc:sldMk cId="3533083081" sldId="309"/>
        </pc:sldMkLst>
        <pc:spChg chg="mod">
          <ac:chgData name="Matthew Griffith" userId="13d16d66-b687-401f-b0fc-a4264b5c73c9" providerId="ADAL" clId="{5D2113C5-3784-984E-AD74-0515036B0F49}" dt="2023-01-10T12:27:54.202" v="49" actId="1076"/>
          <ac:spMkLst>
            <pc:docMk/>
            <pc:sldMk cId="3533083081" sldId="309"/>
            <ac:spMk id="12" creationId="{00000000-0000-0000-0000-000000000000}"/>
          </ac:spMkLst>
        </pc:spChg>
        <pc:spChg chg="mod">
          <ac:chgData name="Matthew Griffith" userId="13d16d66-b687-401f-b0fc-a4264b5c73c9" providerId="ADAL" clId="{5D2113C5-3784-984E-AD74-0515036B0F49}" dt="2023-01-10T12:27:50.695" v="48" actId="1038"/>
          <ac:spMkLst>
            <pc:docMk/>
            <pc:sldMk cId="3533083081" sldId="309"/>
            <ac:spMk id="15" creationId="{00000000-0000-0000-0000-000000000000}"/>
          </ac:spMkLst>
        </pc:spChg>
        <pc:spChg chg="del mod">
          <ac:chgData name="Matthew Griffith" userId="13d16d66-b687-401f-b0fc-a4264b5c73c9" providerId="ADAL" clId="{5D2113C5-3784-984E-AD74-0515036B0F49}" dt="2023-01-10T12:28:16.004" v="81" actId="478"/>
          <ac:spMkLst>
            <pc:docMk/>
            <pc:sldMk cId="3533083081" sldId="309"/>
            <ac:spMk id="16" creationId="{00000000-0000-0000-0000-000000000000}"/>
          </ac:spMkLst>
        </pc:spChg>
      </pc:sldChg>
      <pc:sldChg chg="addSp delSp modSp mod">
        <pc:chgData name="Matthew Griffith" userId="13d16d66-b687-401f-b0fc-a4264b5c73c9" providerId="ADAL" clId="{5D2113C5-3784-984E-AD74-0515036B0F49}" dt="2023-01-11T15:21:11.875" v="924" actId="1035"/>
        <pc:sldMkLst>
          <pc:docMk/>
          <pc:sldMk cId="1492757287" sldId="346"/>
        </pc:sldMkLst>
        <pc:spChg chg="add mod">
          <ac:chgData name="Matthew Griffith" userId="13d16d66-b687-401f-b0fc-a4264b5c73c9" providerId="ADAL" clId="{5D2113C5-3784-984E-AD74-0515036B0F49}" dt="2023-01-11T15:21:11.875" v="924" actId="1035"/>
          <ac:spMkLst>
            <pc:docMk/>
            <pc:sldMk cId="1492757287" sldId="346"/>
            <ac:spMk id="7" creationId="{58BEB63A-621E-4FE8-A57A-D0A88B18B72B}"/>
          </ac:spMkLst>
        </pc:spChg>
        <pc:spChg chg="mod">
          <ac:chgData name="Matthew Griffith" userId="13d16d66-b687-401f-b0fc-a4264b5c73c9" providerId="ADAL" clId="{5D2113C5-3784-984E-AD74-0515036B0F49}" dt="2023-01-11T14:48:30.243" v="651" actId="1036"/>
          <ac:spMkLst>
            <pc:docMk/>
            <pc:sldMk cId="1492757287" sldId="346"/>
            <ac:spMk id="12" creationId="{985E6407-2E97-56FA-6F25-C023E05743C8}"/>
          </ac:spMkLst>
        </pc:spChg>
        <pc:spChg chg="mod">
          <ac:chgData name="Matthew Griffith" userId="13d16d66-b687-401f-b0fc-a4264b5c73c9" providerId="ADAL" clId="{5D2113C5-3784-984E-AD74-0515036B0F49}" dt="2023-01-10T16:49:02.381" v="118" actId="1036"/>
          <ac:spMkLst>
            <pc:docMk/>
            <pc:sldMk cId="1492757287" sldId="346"/>
            <ac:spMk id="14" creationId="{2814F8C0-B227-86B3-67CA-58B37F2BAC6F}"/>
          </ac:spMkLst>
        </pc:spChg>
        <pc:spChg chg="mod">
          <ac:chgData name="Matthew Griffith" userId="13d16d66-b687-401f-b0fc-a4264b5c73c9" providerId="ADAL" clId="{5D2113C5-3784-984E-AD74-0515036B0F49}" dt="2023-01-11T14:47:57.236" v="606" actId="1035"/>
          <ac:spMkLst>
            <pc:docMk/>
            <pc:sldMk cId="1492757287" sldId="346"/>
            <ac:spMk id="18" creationId="{0D7460A9-059D-8406-A613-9552BBCA9400}"/>
          </ac:spMkLst>
        </pc:spChg>
        <pc:picChg chg="add del mod">
          <ac:chgData name="Matthew Griffith" userId="13d16d66-b687-401f-b0fc-a4264b5c73c9" providerId="ADAL" clId="{5D2113C5-3784-984E-AD74-0515036B0F49}" dt="2023-01-11T14:47:20.666" v="585" actId="478"/>
          <ac:picMkLst>
            <pc:docMk/>
            <pc:sldMk cId="1492757287" sldId="346"/>
            <ac:picMk id="3" creationId="{65E06628-9CA6-8F2F-5A28-51DBC143DC23}"/>
          </ac:picMkLst>
        </pc:picChg>
        <pc:picChg chg="add mod">
          <ac:chgData name="Matthew Griffith" userId="13d16d66-b687-401f-b0fc-a4264b5c73c9" providerId="ADAL" clId="{5D2113C5-3784-984E-AD74-0515036B0F49}" dt="2023-01-11T15:16:58.038" v="895" actId="14100"/>
          <ac:picMkLst>
            <pc:docMk/>
            <pc:sldMk cId="1492757287" sldId="346"/>
            <ac:picMk id="6" creationId="{3592895B-BF4D-CC50-F7D6-C90FCA742127}"/>
          </ac:picMkLst>
        </pc:picChg>
        <pc:picChg chg="add del">
          <ac:chgData name="Matthew Griffith" userId="13d16d66-b687-401f-b0fc-a4264b5c73c9" providerId="ADAL" clId="{5D2113C5-3784-984E-AD74-0515036B0F49}" dt="2023-01-10T16:48:09.126" v="89" actId="478"/>
          <ac:picMkLst>
            <pc:docMk/>
            <pc:sldMk cId="1492757287" sldId="346"/>
            <ac:picMk id="6" creationId="{C56B49DD-CDAB-78B3-CBA5-FB003C8E537D}"/>
          </ac:picMkLst>
        </pc:picChg>
        <pc:cxnChg chg="mod">
          <ac:chgData name="Matthew Griffith" userId="13d16d66-b687-401f-b0fc-a4264b5c73c9" providerId="ADAL" clId="{5D2113C5-3784-984E-AD74-0515036B0F49}" dt="2023-01-11T14:48:03.215" v="613" actId="1035"/>
          <ac:cxnSpMkLst>
            <pc:docMk/>
            <pc:sldMk cId="1492757287" sldId="346"/>
            <ac:cxnSpMk id="8" creationId="{C4329AA6-BD16-DF94-58AE-0EBA468AA15A}"/>
          </ac:cxnSpMkLst>
        </pc:cxnChg>
        <pc:cxnChg chg="mod">
          <ac:chgData name="Matthew Griffith" userId="13d16d66-b687-401f-b0fc-a4264b5c73c9" providerId="ADAL" clId="{5D2113C5-3784-984E-AD74-0515036B0F49}" dt="2023-01-11T14:48:09.693" v="639" actId="1037"/>
          <ac:cxnSpMkLst>
            <pc:docMk/>
            <pc:sldMk cId="1492757287" sldId="346"/>
            <ac:cxnSpMk id="9" creationId="{D659CA85-6D18-D10F-BC24-AF50953A6873}"/>
          </ac:cxnSpMkLst>
        </pc:cxnChg>
        <pc:cxnChg chg="mod">
          <ac:chgData name="Matthew Griffith" userId="13d16d66-b687-401f-b0fc-a4264b5c73c9" providerId="ADAL" clId="{5D2113C5-3784-984E-AD74-0515036B0F49}" dt="2023-01-11T14:48:41.117" v="652" actId="1076"/>
          <ac:cxnSpMkLst>
            <pc:docMk/>
            <pc:sldMk cId="1492757287" sldId="346"/>
            <ac:cxnSpMk id="10" creationId="{BD12EA5D-8F64-7394-67B3-19468BD389F2}"/>
          </ac:cxnSpMkLst>
        </pc:cxnChg>
        <pc:cxnChg chg="mod">
          <ac:chgData name="Matthew Griffith" userId="13d16d66-b687-401f-b0fc-a4264b5c73c9" providerId="ADAL" clId="{5D2113C5-3784-984E-AD74-0515036B0F49}" dt="2023-01-10T16:49:02.381" v="118" actId="1036"/>
          <ac:cxnSpMkLst>
            <pc:docMk/>
            <pc:sldMk cId="1492757287" sldId="346"/>
            <ac:cxnSpMk id="15" creationId="{CD3FF53D-A472-DB06-CC80-4695CAC10C55}"/>
          </ac:cxnSpMkLst>
        </pc:cxnChg>
        <pc:cxnChg chg="mod">
          <ac:chgData name="Matthew Griffith" userId="13d16d66-b687-401f-b0fc-a4264b5c73c9" providerId="ADAL" clId="{5D2113C5-3784-984E-AD74-0515036B0F49}" dt="2023-01-11T14:48:30.243" v="651" actId="1036"/>
          <ac:cxnSpMkLst>
            <pc:docMk/>
            <pc:sldMk cId="1492757287" sldId="346"/>
            <ac:cxnSpMk id="16" creationId="{BED2D03E-7E96-98C3-386B-3C5025E2FA6B}"/>
          </ac:cxnSpMkLst>
        </pc:cxnChg>
      </pc:sldChg>
      <pc:sldChg chg="addSp delSp modSp mod">
        <pc:chgData name="Matthew Griffith" userId="13d16d66-b687-401f-b0fc-a4264b5c73c9" providerId="ADAL" clId="{5D2113C5-3784-984E-AD74-0515036B0F49}" dt="2023-01-11T15:21:31.950" v="942" actId="14100"/>
        <pc:sldMkLst>
          <pc:docMk/>
          <pc:sldMk cId="1917082569" sldId="348"/>
        </pc:sldMkLst>
        <pc:spChg chg="mod">
          <ac:chgData name="Matthew Griffith" userId="13d16d66-b687-401f-b0fc-a4264b5c73c9" providerId="ADAL" clId="{5D2113C5-3784-984E-AD74-0515036B0F49}" dt="2023-01-11T15:21:31.950" v="942" actId="14100"/>
          <ac:spMkLst>
            <pc:docMk/>
            <pc:sldMk cId="1917082569" sldId="348"/>
            <ac:spMk id="2" creationId="{85C60678-7A9D-761E-A14C-5080B2AA899C}"/>
          </ac:spMkLst>
        </pc:spChg>
        <pc:spChg chg="add mod">
          <ac:chgData name="Matthew Griffith" userId="13d16d66-b687-401f-b0fc-a4264b5c73c9" providerId="ADAL" clId="{5D2113C5-3784-984E-AD74-0515036B0F49}" dt="2023-01-10T17:01:13.728" v="233" actId="115"/>
          <ac:spMkLst>
            <pc:docMk/>
            <pc:sldMk cId="1917082569" sldId="348"/>
            <ac:spMk id="15" creationId="{BA96C391-429E-76F7-71AF-1EA1FE1073F4}"/>
          </ac:spMkLst>
        </pc:spChg>
        <pc:spChg chg="add mod">
          <ac:chgData name="Matthew Griffith" userId="13d16d66-b687-401f-b0fc-a4264b5c73c9" providerId="ADAL" clId="{5D2113C5-3784-984E-AD74-0515036B0F49}" dt="2023-01-10T17:03:25.347" v="249" actId="1036"/>
          <ac:spMkLst>
            <pc:docMk/>
            <pc:sldMk cId="1917082569" sldId="348"/>
            <ac:spMk id="19" creationId="{634CD898-311B-11DB-D428-D308EA62B2E8}"/>
          </ac:spMkLst>
        </pc:spChg>
        <pc:spChg chg="add mod">
          <ac:chgData name="Matthew Griffith" userId="13d16d66-b687-401f-b0fc-a4264b5c73c9" providerId="ADAL" clId="{5D2113C5-3784-984E-AD74-0515036B0F49}" dt="2023-01-10T17:03:32.267" v="251" actId="1076"/>
          <ac:spMkLst>
            <pc:docMk/>
            <pc:sldMk cId="1917082569" sldId="348"/>
            <ac:spMk id="21" creationId="{1F31BD5E-69A5-210C-E88D-8730555FB436}"/>
          </ac:spMkLst>
        </pc:spChg>
        <pc:picChg chg="add mod">
          <ac:chgData name="Matthew Griffith" userId="13d16d66-b687-401f-b0fc-a4264b5c73c9" providerId="ADAL" clId="{5D2113C5-3784-984E-AD74-0515036B0F49}" dt="2023-01-10T17:00:49.879" v="219" actId="167"/>
          <ac:picMkLst>
            <pc:docMk/>
            <pc:sldMk cId="1917082569" sldId="348"/>
            <ac:picMk id="6" creationId="{0BC08E14-1C99-19FD-FE95-7B4D6CF821A6}"/>
          </ac:picMkLst>
        </pc:picChg>
        <pc:picChg chg="add del mod">
          <ac:chgData name="Matthew Griffith" userId="13d16d66-b687-401f-b0fc-a4264b5c73c9" providerId="ADAL" clId="{5D2113C5-3784-984E-AD74-0515036B0F49}" dt="2023-01-10T16:55:34.352" v="202" actId="478"/>
          <ac:picMkLst>
            <pc:docMk/>
            <pc:sldMk cId="1917082569" sldId="348"/>
            <ac:picMk id="9" creationId="{C911C44D-2578-F257-11A0-19A688C216E6}"/>
          </ac:picMkLst>
        </pc:picChg>
        <pc:picChg chg="add del mod">
          <ac:chgData name="Matthew Griffith" userId="13d16d66-b687-401f-b0fc-a4264b5c73c9" providerId="ADAL" clId="{5D2113C5-3784-984E-AD74-0515036B0F49}" dt="2023-01-10T16:55:34.352" v="202" actId="478"/>
          <ac:picMkLst>
            <pc:docMk/>
            <pc:sldMk cId="1917082569" sldId="348"/>
            <ac:picMk id="11" creationId="{A6765313-9DF6-03AF-D0A8-F5D631A6B545}"/>
          </ac:picMkLst>
        </pc:picChg>
        <pc:picChg chg="add mod">
          <ac:chgData name="Matthew Griffith" userId="13d16d66-b687-401f-b0fc-a4264b5c73c9" providerId="ADAL" clId="{5D2113C5-3784-984E-AD74-0515036B0F49}" dt="2023-01-10T16:56:06.997" v="216" actId="1076"/>
          <ac:picMkLst>
            <pc:docMk/>
            <pc:sldMk cId="1917082569" sldId="348"/>
            <ac:picMk id="14" creationId="{B135DE2C-B55B-B32D-523A-71A701989F2E}"/>
          </ac:picMkLst>
        </pc:picChg>
        <pc:picChg chg="del">
          <ac:chgData name="Matthew Griffith" userId="13d16d66-b687-401f-b0fc-a4264b5c73c9" providerId="ADAL" clId="{5D2113C5-3784-984E-AD74-0515036B0F49}" dt="2023-01-10T16:52:31.116" v="127" actId="478"/>
          <ac:picMkLst>
            <pc:docMk/>
            <pc:sldMk cId="1917082569" sldId="348"/>
            <ac:picMk id="17" creationId="{56F20D53-2796-4E44-55AF-856FC3B62392}"/>
          </ac:picMkLst>
        </pc:picChg>
        <pc:picChg chg="add mod modCrop">
          <ac:chgData name="Matthew Griffith" userId="13d16d66-b687-401f-b0fc-a4264b5c73c9" providerId="ADAL" clId="{5D2113C5-3784-984E-AD74-0515036B0F49}" dt="2023-01-10T17:01:57.604" v="239" actId="732"/>
          <ac:picMkLst>
            <pc:docMk/>
            <pc:sldMk cId="1917082569" sldId="348"/>
            <ac:picMk id="18" creationId="{5CF47349-9E37-BDF5-45D3-E8974AFE412E}"/>
          </ac:picMkLst>
        </pc:picChg>
        <pc:picChg chg="del">
          <ac:chgData name="Matthew Griffith" userId="13d16d66-b687-401f-b0fc-a4264b5c73c9" providerId="ADAL" clId="{5D2113C5-3784-984E-AD74-0515036B0F49}" dt="2023-01-10T16:49:37.413" v="126" actId="478"/>
          <ac:picMkLst>
            <pc:docMk/>
            <pc:sldMk cId="1917082569" sldId="348"/>
            <ac:picMk id="20" creationId="{75E9054B-0E3F-6677-5E4C-A310796DD14D}"/>
          </ac:picMkLst>
        </pc:picChg>
        <pc:picChg chg="del">
          <ac:chgData name="Matthew Griffith" userId="13d16d66-b687-401f-b0fc-a4264b5c73c9" providerId="ADAL" clId="{5D2113C5-3784-984E-AD74-0515036B0F49}" dt="2023-01-10T16:49:36.798" v="125" actId="478"/>
          <ac:picMkLst>
            <pc:docMk/>
            <pc:sldMk cId="1917082569" sldId="348"/>
            <ac:picMk id="22" creationId="{BEBFA025-F61C-B41F-237F-03A74256E898}"/>
          </ac:picMkLst>
        </pc:picChg>
        <pc:cxnChg chg="mod">
          <ac:chgData name="Matthew Griffith" userId="13d16d66-b687-401f-b0fc-a4264b5c73c9" providerId="ADAL" clId="{5D2113C5-3784-984E-AD74-0515036B0F49}" dt="2023-01-10T16:55:16.269" v="192" actId="1035"/>
          <ac:cxnSpMkLst>
            <pc:docMk/>
            <pc:sldMk cId="1917082569" sldId="348"/>
            <ac:cxnSpMk id="7" creationId="{F0926703-59DA-42A8-64EE-E5150E6217FC}"/>
          </ac:cxnSpMkLst>
        </pc:cxnChg>
      </pc:sldChg>
      <pc:sldChg chg="addSp delSp modSp mod">
        <pc:chgData name="Matthew Griffith" userId="13d16d66-b687-401f-b0fc-a4264b5c73c9" providerId="ADAL" clId="{5D2113C5-3784-984E-AD74-0515036B0F49}" dt="2023-01-11T15:10:00.618" v="894" actId="1076"/>
        <pc:sldMkLst>
          <pc:docMk/>
          <pc:sldMk cId="827228052" sldId="349"/>
        </pc:sldMkLst>
        <pc:spChg chg="mod">
          <ac:chgData name="Matthew Griffith" userId="13d16d66-b687-401f-b0fc-a4264b5c73c9" providerId="ADAL" clId="{5D2113C5-3784-984E-AD74-0515036B0F49}" dt="2023-01-11T14:39:54.328" v="308" actId="20577"/>
          <ac:spMkLst>
            <pc:docMk/>
            <pc:sldMk cId="827228052" sldId="349"/>
            <ac:spMk id="2" creationId="{85C60678-7A9D-761E-A14C-5080B2AA899C}"/>
          </ac:spMkLst>
        </pc:spChg>
        <pc:spChg chg="del">
          <ac:chgData name="Matthew Griffith" userId="13d16d66-b687-401f-b0fc-a4264b5c73c9" providerId="ADAL" clId="{5D2113C5-3784-984E-AD74-0515036B0F49}" dt="2023-01-11T14:39:56.791" v="309" actId="478"/>
          <ac:spMkLst>
            <pc:docMk/>
            <pc:sldMk cId="827228052" sldId="349"/>
            <ac:spMk id="8" creationId="{D46EF247-FBF0-B335-75DE-5E110FA718A7}"/>
          </ac:spMkLst>
        </pc:spChg>
        <pc:spChg chg="mod">
          <ac:chgData name="Matthew Griffith" userId="13d16d66-b687-401f-b0fc-a4264b5c73c9" providerId="ADAL" clId="{5D2113C5-3784-984E-AD74-0515036B0F49}" dt="2023-01-11T14:43:26.147" v="546" actId="1076"/>
          <ac:spMkLst>
            <pc:docMk/>
            <pc:sldMk cId="827228052" sldId="349"/>
            <ac:spMk id="11" creationId="{66477D04-8D73-17B6-EF44-A6A2997C22D9}"/>
          </ac:spMkLst>
        </pc:spChg>
        <pc:spChg chg="mod">
          <ac:chgData name="Matthew Griffith" userId="13d16d66-b687-401f-b0fc-a4264b5c73c9" providerId="ADAL" clId="{5D2113C5-3784-984E-AD74-0515036B0F49}" dt="2023-01-11T15:09:41.707" v="893" actId="6549"/>
          <ac:spMkLst>
            <pc:docMk/>
            <pc:sldMk cId="827228052" sldId="349"/>
            <ac:spMk id="12" creationId="{4E708F2C-EF80-A2F5-FF35-DFA528CE8727}"/>
          </ac:spMkLst>
        </pc:spChg>
        <pc:picChg chg="del mod">
          <ac:chgData name="Matthew Griffith" userId="13d16d66-b687-401f-b0fc-a4264b5c73c9" providerId="ADAL" clId="{5D2113C5-3784-984E-AD74-0515036B0F49}" dt="2023-01-11T14:42:58.481" v="536" actId="478"/>
          <ac:picMkLst>
            <pc:docMk/>
            <pc:sldMk cId="827228052" sldId="349"/>
            <ac:picMk id="6" creationId="{8CACD843-2F3C-86AB-13FE-E32A00DE2FE9}"/>
          </ac:picMkLst>
        </pc:picChg>
        <pc:picChg chg="add mod">
          <ac:chgData name="Matthew Griffith" userId="13d16d66-b687-401f-b0fc-a4264b5c73c9" providerId="ADAL" clId="{5D2113C5-3784-984E-AD74-0515036B0F49}" dt="2023-01-11T15:10:00.618" v="894" actId="1076"/>
          <ac:picMkLst>
            <pc:docMk/>
            <pc:sldMk cId="827228052" sldId="349"/>
            <ac:picMk id="7" creationId="{B2143FCB-58DA-42B0-FFDB-77C7A3F4B520}"/>
          </ac:picMkLst>
        </pc:picChg>
        <pc:picChg chg="del">
          <ac:chgData name="Matthew Griffith" userId="13d16d66-b687-401f-b0fc-a4264b5c73c9" providerId="ADAL" clId="{5D2113C5-3784-984E-AD74-0515036B0F49}" dt="2023-01-11T14:39:45.136" v="303" actId="478"/>
          <ac:picMkLst>
            <pc:docMk/>
            <pc:sldMk cId="827228052" sldId="349"/>
            <ac:picMk id="10" creationId="{E46902BF-889D-3193-1DA8-BD87638DFA28}"/>
          </ac:picMkLst>
        </pc:picChg>
      </pc:sldChg>
      <pc:sldChg chg="modSp mod">
        <pc:chgData name="Matthew Griffith" userId="13d16d66-b687-401f-b0fc-a4264b5c73c9" providerId="ADAL" clId="{5D2113C5-3784-984E-AD74-0515036B0F49}" dt="2023-01-11T14:55:41.610" v="872" actId="20577"/>
        <pc:sldMkLst>
          <pc:docMk/>
          <pc:sldMk cId="1962998286" sldId="350"/>
        </pc:sldMkLst>
        <pc:spChg chg="mod">
          <ac:chgData name="Matthew Griffith" userId="13d16d66-b687-401f-b0fc-a4264b5c73c9" providerId="ADAL" clId="{5D2113C5-3784-984E-AD74-0515036B0F49}" dt="2023-01-11T14:49:54.068" v="709" actId="20577"/>
          <ac:spMkLst>
            <pc:docMk/>
            <pc:sldMk cId="1962998286" sldId="350"/>
            <ac:spMk id="2" creationId="{85C60678-7A9D-761E-A14C-5080B2AA899C}"/>
          </ac:spMkLst>
        </pc:spChg>
        <pc:spChg chg="mod">
          <ac:chgData name="Matthew Griffith" userId="13d16d66-b687-401f-b0fc-a4264b5c73c9" providerId="ADAL" clId="{5D2113C5-3784-984E-AD74-0515036B0F49}" dt="2023-01-11T14:55:41.610" v="872" actId="20577"/>
          <ac:spMkLst>
            <pc:docMk/>
            <pc:sldMk cId="1962998286" sldId="350"/>
            <ac:spMk id="12" creationId="{4E708F2C-EF80-A2F5-FF35-DFA528CE8727}"/>
          </ac:spMkLst>
        </pc:spChg>
      </pc:sldChg>
      <pc:sldChg chg="addSp delSp modSp add mod">
        <pc:chgData name="Matthew Griffith" userId="13d16d66-b687-401f-b0fc-a4264b5c73c9" providerId="ADAL" clId="{5D2113C5-3784-984E-AD74-0515036B0F49}" dt="2023-01-11T15:21:42.190" v="944"/>
        <pc:sldMkLst>
          <pc:docMk/>
          <pc:sldMk cId="3393923575" sldId="351"/>
        </pc:sldMkLst>
        <pc:spChg chg="mod">
          <ac:chgData name="Matthew Griffith" userId="13d16d66-b687-401f-b0fc-a4264b5c73c9" providerId="ADAL" clId="{5D2113C5-3784-984E-AD74-0515036B0F49}" dt="2023-01-11T15:21:42.190" v="944"/>
          <ac:spMkLst>
            <pc:docMk/>
            <pc:sldMk cId="3393923575" sldId="351"/>
            <ac:spMk id="2" creationId="{85C60678-7A9D-761E-A14C-5080B2AA899C}"/>
          </ac:spMkLst>
        </pc:spChg>
        <pc:spChg chg="del">
          <ac:chgData name="Matthew Griffith" userId="13d16d66-b687-401f-b0fc-a4264b5c73c9" providerId="ADAL" clId="{5D2113C5-3784-984E-AD74-0515036B0F49}" dt="2023-01-11T14:45:43.078" v="576" actId="478"/>
          <ac:spMkLst>
            <pc:docMk/>
            <pc:sldMk cId="3393923575" sldId="351"/>
            <ac:spMk id="15" creationId="{BA96C391-429E-76F7-71AF-1EA1FE1073F4}"/>
          </ac:spMkLst>
        </pc:spChg>
        <pc:spChg chg="del">
          <ac:chgData name="Matthew Griffith" userId="13d16d66-b687-401f-b0fc-a4264b5c73c9" providerId="ADAL" clId="{5D2113C5-3784-984E-AD74-0515036B0F49}" dt="2023-01-11T14:45:43.078" v="576" actId="478"/>
          <ac:spMkLst>
            <pc:docMk/>
            <pc:sldMk cId="3393923575" sldId="351"/>
            <ac:spMk id="19" creationId="{634CD898-311B-11DB-D428-D308EA62B2E8}"/>
          </ac:spMkLst>
        </pc:spChg>
        <pc:spChg chg="del">
          <ac:chgData name="Matthew Griffith" userId="13d16d66-b687-401f-b0fc-a4264b5c73c9" providerId="ADAL" clId="{5D2113C5-3784-984E-AD74-0515036B0F49}" dt="2023-01-11T14:45:43.078" v="576" actId="478"/>
          <ac:spMkLst>
            <pc:docMk/>
            <pc:sldMk cId="3393923575" sldId="351"/>
            <ac:spMk id="21" creationId="{1F31BD5E-69A5-210C-E88D-8730555FB436}"/>
          </ac:spMkLst>
        </pc:spChg>
        <pc:picChg chg="del">
          <ac:chgData name="Matthew Griffith" userId="13d16d66-b687-401f-b0fc-a4264b5c73c9" providerId="ADAL" clId="{5D2113C5-3784-984E-AD74-0515036B0F49}" dt="2023-01-11T14:44:42.706" v="552" actId="478"/>
          <ac:picMkLst>
            <pc:docMk/>
            <pc:sldMk cId="3393923575" sldId="351"/>
            <ac:picMk id="6" creationId="{0BC08E14-1C99-19FD-FE95-7B4D6CF821A6}"/>
          </ac:picMkLst>
        </pc:picChg>
        <pc:picChg chg="add mod">
          <ac:chgData name="Matthew Griffith" userId="13d16d66-b687-401f-b0fc-a4264b5c73c9" providerId="ADAL" clId="{5D2113C5-3784-984E-AD74-0515036B0F49}" dt="2023-01-11T14:45:51.097" v="581" actId="1076"/>
          <ac:picMkLst>
            <pc:docMk/>
            <pc:sldMk cId="3393923575" sldId="351"/>
            <ac:picMk id="8" creationId="{D64CC0EA-3F77-3615-0EB0-07758B289D62}"/>
          </ac:picMkLst>
        </pc:picChg>
        <pc:picChg chg="mod modCrop">
          <ac:chgData name="Matthew Griffith" userId="13d16d66-b687-401f-b0fc-a4264b5c73c9" providerId="ADAL" clId="{5D2113C5-3784-984E-AD74-0515036B0F49}" dt="2023-01-11T14:46:02.247" v="584" actId="1076"/>
          <ac:picMkLst>
            <pc:docMk/>
            <pc:sldMk cId="3393923575" sldId="351"/>
            <ac:picMk id="14" creationId="{B135DE2C-B55B-B32D-523A-71A701989F2E}"/>
          </ac:picMkLst>
        </pc:picChg>
        <pc:picChg chg="del mod">
          <ac:chgData name="Matthew Griffith" userId="13d16d66-b687-401f-b0fc-a4264b5c73c9" providerId="ADAL" clId="{5D2113C5-3784-984E-AD74-0515036B0F49}" dt="2023-01-11T14:45:40.380" v="575" actId="478"/>
          <ac:picMkLst>
            <pc:docMk/>
            <pc:sldMk cId="3393923575" sldId="351"/>
            <ac:picMk id="18" creationId="{5CF47349-9E37-BDF5-45D3-E8974AFE41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52C66-110F-3048-8D12-2F8A1858E9A2}" type="datetimeFigureOut">
              <a:rPr lang="en-US" smtClean="0"/>
              <a:t>1/11/23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F7F89-AC31-FF4A-BF5D-37208D5C9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68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FF02D-EF0C-1846-AD24-7569C5C2FCC7}" type="datetimeFigureOut">
              <a:rPr lang="en-US" smtClean="0"/>
              <a:t>1/11/23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2B4D-99FA-8C4C-87C7-9B2A5636D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523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Welcome slide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34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90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27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9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85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68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5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08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525923"/>
            <a:ext cx="9179998" cy="4623928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 w="19050" cmpd="sng"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7144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0"/>
            <a:ext cx="9179998" cy="523240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11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855385"/>
            <a:ext cx="4038600" cy="2545556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3100" y="855385"/>
            <a:ext cx="4038600" cy="2545556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06570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3016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100" y="813829"/>
            <a:ext cx="86868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9" name="Picture 8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4668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100" y="813829"/>
            <a:ext cx="86868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9" name="Picture 8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1637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9" y="679462"/>
            <a:ext cx="8304212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4087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89" y="679462"/>
            <a:ext cx="8304212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696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62B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7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969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0" y="536504"/>
            <a:ext cx="9180000" cy="0"/>
          </a:xfrm>
          <a:prstGeom prst="line">
            <a:avLst/>
          </a:prstGeom>
          <a:ln w="31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CMWF_Master_Logo_CMYK_nostrapNEG copy.eps"/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4800534"/>
            <a:ext cx="1188000" cy="204998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/>
        </p:nvSpPr>
        <p:spPr>
          <a:xfrm>
            <a:off x="292100" y="175941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9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824374"/>
            <a:ext cx="91440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365262"/>
            <a:ext cx="8229600" cy="310513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02878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679462"/>
            <a:ext cx="8229600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21882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F24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9205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3700" y="4805364"/>
            <a:ext cx="2133600" cy="273844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92100" y="824374"/>
            <a:ext cx="91440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6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525922"/>
            <a:ext cx="9179998" cy="464400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 w="19050" cmpd="sng"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73836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25873"/>
            <a:ext cx="9144000" cy="411938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100" y="681118"/>
            <a:ext cx="8229600" cy="3394472"/>
          </a:xfrm>
          <a:prstGeom prst="rect">
            <a:avLst/>
          </a:prstGeom>
          <a:ln>
            <a:noFill/>
          </a:ln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43700" y="48053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9" r:id="rId4"/>
    <p:sldLayoutId id="2147483656" r:id="rId5"/>
    <p:sldLayoutId id="2147483663" r:id="rId6"/>
    <p:sldLayoutId id="2147483657" r:id="rId7"/>
    <p:sldLayoutId id="2147483661" r:id="rId8"/>
    <p:sldLayoutId id="2147483658" r:id="rId9"/>
    <p:sldLayoutId id="2147483662" r:id="rId10"/>
    <p:sldLayoutId id="2147483664" r:id="rId11"/>
    <p:sldLayoutId id="2147483652" r:id="rId12"/>
    <p:sldLayoutId id="2147483654" r:id="rId13"/>
    <p:sldLayoutId id="2147483655" r:id="rId14"/>
    <p:sldLayoutId id="2147483665" r:id="rId15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000" kern="1200" cap="all" spc="0">
          <a:solidFill>
            <a:srgbClr val="DA5863"/>
          </a:solidFill>
          <a:latin typeface="Rajdhani Semibold"/>
          <a:ea typeface="+mj-ea"/>
          <a:cs typeface="Rajdhani Semibold"/>
        </a:defRPr>
      </a:lvl1pPr>
    </p:titleStyle>
    <p:bodyStyle>
      <a:lvl1pPr marL="177796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•"/>
        <a:defRPr sz="16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1pPr>
      <a:lvl2pPr marL="444489" indent="-266693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–"/>
        <a:defRPr sz="14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2pPr>
      <a:lvl3pPr marL="622285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•"/>
        <a:defRPr sz="12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3pPr>
      <a:lvl4pPr marL="812780" indent="-1904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–"/>
        <a:defRPr sz="11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4pPr>
      <a:lvl5pPr marL="990575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»"/>
        <a:defRPr sz="11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. What is a digital twin-white-left-zero.png"/>
          <p:cNvPicPr>
            <a:picLocks noChangeAspect="1"/>
          </p:cNvPicPr>
          <p:nvPr/>
        </p:nvPicPr>
        <p:blipFill rotWithShape="1">
          <a:blip r:embed="rId3" cstate="screen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7"/>
          <a:stretch/>
        </p:blipFill>
        <p:spPr>
          <a:xfrm>
            <a:off x="368300" y="153230"/>
            <a:ext cx="8106394" cy="455984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802137" y="2118186"/>
            <a:ext cx="3691067" cy="568471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New grib2 tile template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02137" y="1369452"/>
            <a:ext cx="3541711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DESTINATION EARTH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784978-FDA5-4016-9888-3E633D5793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" y="4470400"/>
            <a:ext cx="9136931" cy="6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83081"/>
      </p:ext>
    </p:extLst>
  </p:cSld>
  <p:clrMapOvr>
    <a:masterClrMapping/>
  </p:clrMapOvr>
  <p:transition spd="slow" advClick="0" advTm="10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592895B-BF4D-CC50-F7D6-C90FCA742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1" y="769071"/>
            <a:ext cx="7774806" cy="38772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329AA6-BD16-DF94-58AE-0EBA468AA15A}"/>
              </a:ext>
            </a:extLst>
          </p:cNvPr>
          <p:cNvCxnSpPr/>
          <p:nvPr/>
        </p:nvCxnSpPr>
        <p:spPr>
          <a:xfrm flipH="1">
            <a:off x="4921452" y="1991011"/>
            <a:ext cx="133108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59CA85-6D18-D10F-BC24-AF50953A6873}"/>
              </a:ext>
            </a:extLst>
          </p:cNvPr>
          <p:cNvCxnSpPr/>
          <p:nvPr/>
        </p:nvCxnSpPr>
        <p:spPr>
          <a:xfrm flipH="1">
            <a:off x="5867830" y="2131087"/>
            <a:ext cx="133108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12EA5D-8F64-7394-67B3-19468BD389F2}"/>
              </a:ext>
            </a:extLst>
          </p:cNvPr>
          <p:cNvCxnSpPr/>
          <p:nvPr/>
        </p:nvCxnSpPr>
        <p:spPr>
          <a:xfrm flipH="1">
            <a:off x="2158356" y="2698490"/>
            <a:ext cx="133108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85E6407-2E97-56FA-6F25-C023E05743C8}"/>
              </a:ext>
            </a:extLst>
          </p:cNvPr>
          <p:cNvSpPr txBox="1"/>
          <p:nvPr/>
        </p:nvSpPr>
        <p:spPr>
          <a:xfrm>
            <a:off x="7451623" y="3469355"/>
            <a:ext cx="506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accent1"/>
                </a:solidFill>
              </a:rPr>
              <a:t>}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Test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14F8C0-B227-86B3-67CA-58B37F2BAC6F}"/>
              </a:ext>
            </a:extLst>
          </p:cNvPr>
          <p:cNvSpPr txBox="1"/>
          <p:nvPr/>
        </p:nvSpPr>
        <p:spPr>
          <a:xfrm>
            <a:off x="6292645" y="1475812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}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3FF53D-A472-DB06-CC80-4695CAC10C55}"/>
              </a:ext>
            </a:extLst>
          </p:cNvPr>
          <p:cNvCxnSpPr/>
          <p:nvPr/>
        </p:nvCxnSpPr>
        <p:spPr>
          <a:xfrm flipH="1">
            <a:off x="6543221" y="1750926"/>
            <a:ext cx="133108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D2D03E-7E96-98C3-386B-3C5025E2FA6B}"/>
              </a:ext>
            </a:extLst>
          </p:cNvPr>
          <p:cNvCxnSpPr>
            <a:cxnSpLocks/>
          </p:cNvCxnSpPr>
          <p:nvPr/>
        </p:nvCxnSpPr>
        <p:spPr>
          <a:xfrm flipH="1">
            <a:off x="7867475" y="4177374"/>
            <a:ext cx="681137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D7460A9-059D-8406-A613-9552BBCA9400}"/>
              </a:ext>
            </a:extLst>
          </p:cNvPr>
          <p:cNvSpPr/>
          <p:nvPr/>
        </p:nvSpPr>
        <p:spPr>
          <a:xfrm>
            <a:off x="3435729" y="1282694"/>
            <a:ext cx="507358" cy="29337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EB63A-621E-4FE8-A57A-D0A88B18B72B}"/>
              </a:ext>
            </a:extLst>
          </p:cNvPr>
          <p:cNvSpPr txBox="1"/>
          <p:nvPr/>
        </p:nvSpPr>
        <p:spPr>
          <a:xfrm>
            <a:off x="5345817" y="939366"/>
            <a:ext cx="1813445" cy="3693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Points of interest</a:t>
            </a:r>
          </a:p>
        </p:txBody>
      </p:sp>
    </p:spTree>
    <p:extLst>
      <p:ext uri="{BB962C8B-B14F-4D97-AF65-F5344CB8AC3E}">
        <p14:creationId xmlns:p14="http://schemas.microsoft.com/office/powerpoint/2010/main" val="1492757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BC08E14-1C99-19FD-FE95-7B4D6CF82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166" y="947562"/>
            <a:ext cx="5627008" cy="2397451"/>
          </a:xfrm>
          <a:prstGeom prst="rect">
            <a:avLst/>
          </a:prstGeom>
        </p:spPr>
      </p:pic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Test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60678-7A9D-761E-A14C-5080B2AA899C}"/>
              </a:ext>
            </a:extLst>
          </p:cNvPr>
          <p:cNvSpPr txBox="1">
            <a:spLocks/>
          </p:cNvSpPr>
          <p:nvPr/>
        </p:nvSpPr>
        <p:spPr>
          <a:xfrm>
            <a:off x="108544" y="626597"/>
            <a:ext cx="5097119" cy="36882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</a:rPr>
              <a:t>Table 4.251	</a:t>
            </a:r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  <a:sym typeface="Wingdings" pitchFamily="2" charset="2"/>
              </a:rPr>
              <a:t> Tile Classes and groupings (SURFEX) </a:t>
            </a:r>
            <a:endParaRPr lang="en-US" sz="16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926703-59DA-42A8-64EE-E5150E6217FC}"/>
              </a:ext>
            </a:extLst>
          </p:cNvPr>
          <p:cNvCxnSpPr/>
          <p:nvPr/>
        </p:nvCxnSpPr>
        <p:spPr>
          <a:xfrm>
            <a:off x="1228268" y="787079"/>
            <a:ext cx="347240" cy="0"/>
          </a:xfrm>
          <a:prstGeom prst="straightConnector1">
            <a:avLst/>
          </a:prstGeom>
          <a:ln>
            <a:solidFill>
              <a:srgbClr val="62BCA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B135DE2C-B55B-B32D-523A-71A701989F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381" y="947562"/>
            <a:ext cx="2133773" cy="38099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96C391-429E-76F7-71AF-1EA1FE1073F4}"/>
              </a:ext>
            </a:extLst>
          </p:cNvPr>
          <p:cNvSpPr txBox="1"/>
          <p:nvPr/>
        </p:nvSpPr>
        <p:spPr>
          <a:xfrm>
            <a:off x="2605330" y="3345013"/>
            <a:ext cx="1158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Usage:</a:t>
            </a:r>
            <a:endParaRPr lang="en-US" u="sng" dirty="0"/>
          </a:p>
        </p:txBody>
      </p:sp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5CF47349-9E37-BDF5-45D3-E8974AFE412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318"/>
          <a:stretch/>
        </p:blipFill>
        <p:spPr>
          <a:xfrm>
            <a:off x="2658166" y="3683567"/>
            <a:ext cx="5972878" cy="134381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34CD898-311B-11DB-D428-D308EA62B2E8}"/>
              </a:ext>
            </a:extLst>
          </p:cNvPr>
          <p:cNvSpPr/>
          <p:nvPr/>
        </p:nvSpPr>
        <p:spPr>
          <a:xfrm>
            <a:off x="2658166" y="3698435"/>
            <a:ext cx="892099" cy="96995"/>
          </a:xfrm>
          <a:prstGeom prst="rect">
            <a:avLst/>
          </a:prstGeom>
          <a:solidFill>
            <a:srgbClr val="2727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F31BD5E-69A5-210C-E88D-8730555FB436}"/>
              </a:ext>
            </a:extLst>
          </p:cNvPr>
          <p:cNvSpPr/>
          <p:nvPr/>
        </p:nvSpPr>
        <p:spPr>
          <a:xfrm>
            <a:off x="2658166" y="4355472"/>
            <a:ext cx="892099" cy="96995"/>
          </a:xfrm>
          <a:prstGeom prst="rect">
            <a:avLst/>
          </a:prstGeom>
          <a:solidFill>
            <a:srgbClr val="2727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82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Test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60678-7A9D-761E-A14C-5080B2AA899C}"/>
              </a:ext>
            </a:extLst>
          </p:cNvPr>
          <p:cNvSpPr txBox="1">
            <a:spLocks/>
          </p:cNvSpPr>
          <p:nvPr/>
        </p:nvSpPr>
        <p:spPr>
          <a:xfrm>
            <a:off x="108545" y="626597"/>
            <a:ext cx="5161287" cy="36882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</a:rPr>
              <a:t>Table 4.251	</a:t>
            </a:r>
            <a:r>
              <a:rPr lang="en-GB" sz="1600">
                <a:solidFill>
                  <a:srgbClr val="62BCAD"/>
                </a:solidFill>
                <a:latin typeface="Rajdhani Semibold"/>
                <a:cs typeface="Rajdhani Semibold"/>
                <a:sym typeface="Wingdings" pitchFamily="2" charset="2"/>
              </a:rPr>
              <a:t> Tile Classes and groupings (</a:t>
            </a:r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  <a:sym typeface="Wingdings" pitchFamily="2" charset="2"/>
              </a:rPr>
              <a:t>HTESSEL) </a:t>
            </a:r>
            <a:endParaRPr lang="en-US" sz="16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926703-59DA-42A8-64EE-E5150E6217FC}"/>
              </a:ext>
            </a:extLst>
          </p:cNvPr>
          <p:cNvCxnSpPr/>
          <p:nvPr/>
        </p:nvCxnSpPr>
        <p:spPr>
          <a:xfrm>
            <a:off x="1228268" y="787079"/>
            <a:ext cx="347240" cy="0"/>
          </a:xfrm>
          <a:prstGeom prst="straightConnector1">
            <a:avLst/>
          </a:prstGeom>
          <a:ln>
            <a:solidFill>
              <a:srgbClr val="62BCA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B135DE2C-B55B-B32D-523A-71A701989F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1923"/>
          <a:stretch/>
        </p:blipFill>
        <p:spPr>
          <a:xfrm>
            <a:off x="108545" y="2326106"/>
            <a:ext cx="3585298" cy="1157252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64CC0EA-3F77-3615-0EB0-07758B289D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342" y="995423"/>
            <a:ext cx="4212619" cy="380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2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Test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60678-7A9D-761E-A14C-5080B2AA899C}"/>
              </a:ext>
            </a:extLst>
          </p:cNvPr>
          <p:cNvSpPr txBox="1">
            <a:spLocks/>
          </p:cNvSpPr>
          <p:nvPr/>
        </p:nvSpPr>
        <p:spPr>
          <a:xfrm>
            <a:off x="108545" y="626597"/>
            <a:ext cx="4963164" cy="36882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</a:rPr>
              <a:t>Attribute of tiles</a:t>
            </a:r>
            <a:endParaRPr lang="en-US" sz="16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477D04-8D73-17B6-EF44-A6A2997C22D9}"/>
              </a:ext>
            </a:extLst>
          </p:cNvPr>
          <p:cNvSpPr txBox="1"/>
          <p:nvPr/>
        </p:nvSpPr>
        <p:spPr>
          <a:xfrm>
            <a:off x="256536" y="3910578"/>
            <a:ext cx="343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n-ea"/>
                <a:cs typeface="Rajdhani Semibold"/>
              </a:rPr>
              <a:t>Ability to encode variable on specific subset of tile, e.g. snow-covered high vegetation</a:t>
            </a:r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2BCAD"/>
              </a:solidFill>
              <a:effectLst/>
              <a:uLnTx/>
              <a:uFillTx/>
              <a:latin typeface="Rajdhani Semibold"/>
              <a:ea typeface="+mn-ea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4308922" y="1386737"/>
            <a:ext cx="43968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n-ea"/>
                <a:cs typeface="Rajdhani Semibold"/>
              </a:rPr>
              <a:t>Then a GRIB2 file might contain several messages as follows:</a:t>
            </a:r>
          </a:p>
          <a:p>
            <a:r>
              <a:rPr lang="en-GB" sz="1200" b="1" dirty="0">
                <a:solidFill>
                  <a:srgbClr val="62BCAD"/>
                </a:solidFill>
                <a:latin typeface="Rajdhani Semibold"/>
                <a:cs typeface="Rajdhani Semibold"/>
              </a:rPr>
              <a:t>param | </a:t>
            </a:r>
            <a:r>
              <a:rPr lang="en-GB" sz="1200" b="1" dirty="0" err="1">
                <a:solidFill>
                  <a:srgbClr val="62BCAD"/>
                </a:solidFill>
                <a:latin typeface="Rajdhani Semibold"/>
                <a:cs typeface="Rajdhani Semibold"/>
              </a:rPr>
              <a:t>tileClass</a:t>
            </a:r>
            <a:r>
              <a:rPr lang="en-GB" sz="1200" b="1" dirty="0">
                <a:solidFill>
                  <a:srgbClr val="62BCAD"/>
                </a:solidFill>
                <a:latin typeface="Rajdhani Semibold"/>
                <a:cs typeface="Rajdhani Semibold"/>
              </a:rPr>
              <a:t> | </a:t>
            </a:r>
            <a:r>
              <a:rPr lang="en-GB" sz="1200" b="1" dirty="0" err="1">
                <a:solidFill>
                  <a:srgbClr val="62BCAD"/>
                </a:solidFill>
                <a:latin typeface="Rajdhani Semibold"/>
                <a:cs typeface="Rajdhani Semibold"/>
              </a:rPr>
              <a:t>tileAttribute</a:t>
            </a:r>
            <a:endParaRPr lang="en-GB" sz="1200" b="1" dirty="0">
              <a:solidFill>
                <a:srgbClr val="62BCAD"/>
              </a:solidFill>
              <a:latin typeface="Rajdhani Semibold"/>
              <a:cs typeface="Rajdhani Semibold"/>
            </a:endParaRPr>
          </a:p>
          <a:p>
            <a:r>
              <a:rPr lang="en-GB" sz="1200" b="1" dirty="0">
                <a:solidFill>
                  <a:srgbClr val="62BCAD"/>
                </a:solidFill>
                <a:latin typeface="Rajdhani Semibold"/>
                <a:cs typeface="Rajdhani Semibold"/>
              </a:rPr>
              <a:t>--------------------------------------------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2BCAD"/>
              </a:solidFill>
              <a:effectLst/>
              <a:uLnTx/>
              <a:uFillTx/>
              <a:latin typeface="Rajdhani Semibold"/>
              <a:ea typeface="+mn-ea"/>
              <a:cs typeface="Rajdhani Semibold"/>
            </a:endParaRP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grass, snow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grass, flood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grass, </a:t>
            </a:r>
            <a:r>
              <a:rPr lang="en-GB" sz="1200" dirty="0" err="1">
                <a:solidFill>
                  <a:srgbClr val="62BCAD"/>
                </a:solidFill>
                <a:latin typeface="Rajdhani Semibold"/>
                <a:cs typeface="Rajdhani Semibold"/>
              </a:rPr>
              <a:t>flood+ice</a:t>
            </a:r>
            <a:endParaRPr lang="en-GB" sz="1200" dirty="0">
              <a:solidFill>
                <a:srgbClr val="62BCAD"/>
              </a:solidFill>
              <a:latin typeface="Rajdhani Semibold"/>
              <a:cs typeface="Rajdhani Semibold"/>
            </a:endParaRP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grass, unmodified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forest, snow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fraction, forest, unmodified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 grass, snow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2t,grass, flood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 grass, </a:t>
            </a:r>
            <a:r>
              <a:rPr lang="en-GB" sz="1200" dirty="0" err="1">
                <a:solidFill>
                  <a:srgbClr val="62BCAD"/>
                </a:solidFill>
                <a:latin typeface="Rajdhani Semibold"/>
                <a:cs typeface="Rajdhani Semibold"/>
              </a:rPr>
              <a:t>flood+ice</a:t>
            </a:r>
            <a:endParaRPr lang="en-GB" sz="1200" dirty="0">
              <a:solidFill>
                <a:srgbClr val="62BCAD"/>
              </a:solidFill>
              <a:latin typeface="Rajdhani Semibold"/>
              <a:cs typeface="Rajdhani Semibold"/>
            </a:endParaRP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 grass, unmodified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 forest, snow</a:t>
            </a:r>
          </a:p>
          <a:p>
            <a:r>
              <a:rPr lang="en-GB" sz="1200" dirty="0">
                <a:solidFill>
                  <a:srgbClr val="62BCAD"/>
                </a:solidFill>
                <a:latin typeface="Rajdhani Semibold"/>
                <a:cs typeface="Rajdhani Semibold"/>
              </a:rPr>
              <a:t>2t, forest, unmodified</a:t>
            </a:r>
            <a:endParaRPr lang="en-US" sz="1200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2143FCB-58DA-42B0-FFDB-77C7A3F4B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36" y="1324666"/>
            <a:ext cx="3525440" cy="225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2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Test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60678-7A9D-761E-A14C-5080B2AA899C}"/>
              </a:ext>
            </a:extLst>
          </p:cNvPr>
          <p:cNvSpPr txBox="1">
            <a:spLocks/>
          </p:cNvSpPr>
          <p:nvPr/>
        </p:nvSpPr>
        <p:spPr>
          <a:xfrm>
            <a:off x="108545" y="626597"/>
            <a:ext cx="4963164" cy="36882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1600" dirty="0">
                <a:solidFill>
                  <a:srgbClr val="62BCAD"/>
                </a:solidFill>
                <a:latin typeface="Rajdhani Semibold"/>
                <a:cs typeface="Rajdhani Semibold"/>
              </a:rPr>
              <a:t>OTHER tile keys (some subject to change)</a:t>
            </a:r>
            <a:endParaRPr lang="en-US" sz="16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1402199"/>
            <a:ext cx="78392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tileIndex</a:t>
            </a:r>
            <a:r>
              <a:rPr lang="en-GB" sz="1400" dirty="0">
                <a:solidFill>
                  <a:srgbClr val="62BCAD"/>
                </a:solidFill>
                <a:latin typeface="Rajdhani Semibold"/>
              </a:rPr>
              <a:t> – Allows looping over tile variables in a way which can be specified based on local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numberOfUsedTileAttributes</a:t>
            </a:r>
            <a:r>
              <a:rPr lang="en-GB" sz="1400" dirty="0">
                <a:solidFill>
                  <a:srgbClr val="62BCAD"/>
                </a:solidFill>
                <a:latin typeface="Rajdhani Semibold"/>
              </a:rPr>
              <a:t> – Number of used attributes per tile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numberOfUsedSpatialTiles</a:t>
            </a:r>
            <a:r>
              <a:rPr lang="en-GB" sz="1400" dirty="0">
                <a:solidFill>
                  <a:srgbClr val="62BCAD"/>
                </a:solidFill>
                <a:latin typeface="Rajdhani Semibold"/>
              </a:rPr>
              <a:t> – Number of used tiles in a </a:t>
            </a: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gridbox</a:t>
            </a: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totalNumberOfTileAttributePairs</a:t>
            </a:r>
            <a:r>
              <a:rPr lang="en-GB" sz="1400" dirty="0">
                <a:solidFill>
                  <a:srgbClr val="62BCAD"/>
                </a:solidFill>
                <a:latin typeface="Rajdhani Semibold"/>
              </a:rPr>
              <a:t> – Sum over all tile-attribute pairs over entire </a:t>
            </a: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gridbox</a:t>
            </a: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62BCAD"/>
              </a:solidFill>
              <a:latin typeface="Rajdhani Semibol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62BCAD"/>
                </a:solidFill>
                <a:latin typeface="Rajdhani Semibold"/>
              </a:rPr>
              <a:t>FixedSurface</a:t>
            </a:r>
            <a:r>
              <a:rPr lang="en-GB" sz="1400" dirty="0">
                <a:solidFill>
                  <a:srgbClr val="62BCAD"/>
                </a:solidFill>
                <a:latin typeface="Rajdhani Semibold"/>
              </a:rPr>
              <a:t> – Allows the placement of e.g. 2m temperature on land and/or sea tile.</a:t>
            </a:r>
          </a:p>
        </p:txBody>
      </p:sp>
    </p:spTree>
    <p:extLst>
      <p:ext uri="{BB962C8B-B14F-4D97-AF65-F5344CB8AC3E}">
        <p14:creationId xmlns:p14="http://schemas.microsoft.com/office/powerpoint/2010/main" val="1962998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Picture 1" descr="city-farm-factory-climate.png">
            <a:extLst>
              <a:ext uri="{FF2B5EF4-FFF2-40B4-BE49-F238E27FC236}">
                <a16:creationId xmlns:a16="http://schemas.microsoft.com/office/drawing/2014/main" id="{6CF8FAE9-4752-D042-2C45-0132C7F060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6303"/>
            <a:ext cx="9144000" cy="4741336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90202A3-5E2E-4178-0F6A-0E7FFFC9D7E6}"/>
              </a:ext>
            </a:extLst>
          </p:cNvPr>
          <p:cNvSpPr txBox="1">
            <a:spLocks/>
          </p:cNvSpPr>
          <p:nvPr/>
        </p:nvSpPr>
        <p:spPr>
          <a:xfrm>
            <a:off x="339725" y="1880180"/>
            <a:ext cx="8229600" cy="2832998"/>
          </a:xfrm>
          <a:prstGeom prst="rect">
            <a:avLst/>
          </a:prstGeom>
          <a:ln>
            <a:noFill/>
          </a:ln>
        </p:spPr>
        <p:txBody>
          <a:bodyPr vert="horz" lIns="91438" tIns="45719" rIns="91438" bIns="45719" rtlCol="0">
            <a:normAutofit/>
          </a:bodyPr>
          <a:lstStyle>
            <a:lvl1pPr marL="177796" indent="-177796" algn="l" defTabSz="457189" rtl="0" eaLnBrk="1" latinLnBrk="0" hangingPunct="1">
              <a:lnSpc>
                <a:spcPct val="100000"/>
              </a:lnSpc>
              <a:spcBef>
                <a:spcPts val="400"/>
              </a:spcBef>
              <a:buFont typeface="Arial"/>
              <a:buChar char="•"/>
              <a:defRPr sz="1600" kern="1200">
                <a:solidFill>
                  <a:schemeClr val="bg1">
                    <a:lumMod val="50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44489" indent="-266693" algn="l" defTabSz="457189" rtl="0" eaLnBrk="1" latinLnBrk="0" hangingPunct="1">
              <a:lnSpc>
                <a:spcPct val="100000"/>
              </a:lnSpc>
              <a:spcBef>
                <a:spcPts val="400"/>
              </a:spcBef>
              <a:buFont typeface="Arial"/>
              <a:buChar char="–"/>
              <a:defRPr sz="1400" kern="1200">
                <a:solidFill>
                  <a:schemeClr val="bg1">
                    <a:lumMod val="50000"/>
                  </a:schemeClr>
                </a:solidFill>
                <a:latin typeface="Helvetica"/>
                <a:ea typeface="+mn-ea"/>
                <a:cs typeface="Helvetica"/>
              </a:defRPr>
            </a:lvl2pPr>
            <a:lvl3pPr marL="622285" indent="-177796" algn="l" defTabSz="457189" rtl="0" eaLnBrk="1" latinLnBrk="0" hangingPunct="1">
              <a:lnSpc>
                <a:spcPct val="100000"/>
              </a:lnSpc>
              <a:spcBef>
                <a:spcPts val="400"/>
              </a:spcBef>
              <a:buFont typeface="Arial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Helvetica"/>
                <a:ea typeface="+mn-ea"/>
                <a:cs typeface="Helvetica"/>
              </a:defRPr>
            </a:lvl3pPr>
            <a:lvl4pPr marL="812780" indent="-190496" algn="l" defTabSz="457189" rtl="0" eaLnBrk="1" latinLnBrk="0" hangingPunct="1">
              <a:lnSpc>
                <a:spcPct val="100000"/>
              </a:lnSpc>
              <a:spcBef>
                <a:spcPts val="400"/>
              </a:spcBef>
              <a:buFont typeface="Arial"/>
              <a:buChar char="–"/>
              <a:defRPr sz="1100" kern="1200">
                <a:solidFill>
                  <a:schemeClr val="bg1">
                    <a:lumMod val="50000"/>
                  </a:schemeClr>
                </a:solidFill>
                <a:latin typeface="Helvetica"/>
                <a:ea typeface="+mn-ea"/>
                <a:cs typeface="Helvetica"/>
              </a:defRPr>
            </a:lvl4pPr>
            <a:lvl5pPr marL="990575" indent="-177796" algn="l" defTabSz="457189" rtl="0" eaLnBrk="1" latinLnBrk="0" hangingPunct="1">
              <a:lnSpc>
                <a:spcPct val="100000"/>
              </a:lnSpc>
              <a:spcBef>
                <a:spcPts val="400"/>
              </a:spcBef>
              <a:buFont typeface="Arial"/>
              <a:buChar char="»"/>
              <a:defRPr sz="1100" kern="1200">
                <a:solidFill>
                  <a:schemeClr val="bg1">
                    <a:lumMod val="50000"/>
                  </a:schemeClr>
                </a:solidFill>
                <a:latin typeface="Helvetica"/>
                <a:ea typeface="+mn-ea"/>
                <a:cs typeface="Helvetica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400" cap="all">
                <a:solidFill>
                  <a:srgbClr val="62BCAD"/>
                </a:solidFill>
                <a:latin typeface="Rajdhani Semibold"/>
                <a:ea typeface="+mj-ea"/>
                <a:cs typeface="Rajdhani Semibold"/>
              </a:rPr>
              <a:t>QUESTIONS?</a:t>
            </a:r>
            <a:endParaRPr lang="en-GB" b="1" dirty="0">
              <a:solidFill>
                <a:srgbClr val="62BC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9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stinationEarth - blank editable template (2)" id="{1F536711-7A7E-4BF9-8F4C-D1BE7A902730}" vid="{47BBFDF9-A178-45AE-885F-6D514E47E4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BE5B23F872F249BA78B9EED1161059" ma:contentTypeVersion="2" ma:contentTypeDescription="Create a new document." ma:contentTypeScope="" ma:versionID="1562de66bdcae0938cbb0da2aa9de3a8">
  <xsd:schema xmlns:xsd="http://www.w3.org/2001/XMLSchema" xmlns:xs="http://www.w3.org/2001/XMLSchema" xmlns:p="http://schemas.microsoft.com/office/2006/metadata/properties" xmlns:ns2="34da5c7c-42ce-4f97-8e89-5ab6a0675279" targetNamespace="http://schemas.microsoft.com/office/2006/metadata/properties" ma:root="true" ma:fieldsID="e2ee1d9abc429cf7aea48e7d28e07128" ns2:_="">
    <xsd:import namespace="34da5c7c-42ce-4f97-8e89-5ab6a06752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da5c7c-42ce-4f97-8e89-5ab6a06752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52C2B8-285B-49B6-84C2-C19065393C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da5c7c-42ce-4f97-8e89-5ab6a06752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D01B9A-46F9-4E94-9025-4AD77106F674}">
  <ds:schemaRefs>
    <ds:schemaRef ds:uri="34da5c7c-42ce-4f97-8e89-5ab6a0675279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25A55C3-3BE5-43E7-9EEA-4FAB324239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251</Words>
  <Application>Microsoft Macintosh PowerPoint</Application>
  <PresentationFormat>On-screen Show (16:9)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Helvetica</vt:lpstr>
      <vt:lpstr>Rajdhani Medium</vt:lpstr>
      <vt:lpstr>Rajdhani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</dc:creator>
  <cp:lastModifiedBy>Matthew Griffith</cp:lastModifiedBy>
  <cp:revision>28</cp:revision>
  <dcterms:created xsi:type="dcterms:W3CDTF">2022-04-05T13:06:04Z</dcterms:created>
  <dcterms:modified xsi:type="dcterms:W3CDTF">2023-01-11T15:21:49Z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0x01010079BE5B23F872F249BA78B9EED1161059</vt:lpwstr>
  </property>
</Properties>
</file>