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7684" r:id="rId5"/>
    <p:sldMasterId id="2147487767" r:id="rId6"/>
  </p:sldMasterIdLst>
  <p:notesMasterIdLst>
    <p:notesMasterId r:id="rId25"/>
  </p:notesMasterIdLst>
  <p:sldIdLst>
    <p:sldId id="257" r:id="rId7"/>
    <p:sldId id="260" r:id="rId8"/>
    <p:sldId id="265" r:id="rId9"/>
    <p:sldId id="276" r:id="rId10"/>
    <p:sldId id="277" r:id="rId11"/>
    <p:sldId id="278" r:id="rId12"/>
    <p:sldId id="279" r:id="rId13"/>
    <p:sldId id="261" r:id="rId14"/>
    <p:sldId id="270" r:id="rId15"/>
    <p:sldId id="271" r:id="rId16"/>
    <p:sldId id="272" r:id="rId17"/>
    <p:sldId id="274" r:id="rId18"/>
    <p:sldId id="280" r:id="rId19"/>
    <p:sldId id="262" r:id="rId20"/>
    <p:sldId id="281" r:id="rId21"/>
    <p:sldId id="282" r:id="rId22"/>
    <p:sldId id="269" r:id="rId23"/>
    <p:sldId id="273" r:id="rId24"/>
  </p:sldIdLst>
  <p:sldSz cx="12192000" cy="6858000"/>
  <p:notesSz cx="6858000" cy="9144000"/>
  <p:defaultTextStyle>
    <a:defPPr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B3EE271-5236-28F3-0F0C-D21E477A66B7}" v="167" dt="2022-10-12T21:09:18.398"/>
    <p1510:client id="{A1FC4C56-16A9-2ED1-D8A0-CBF620D6A637}" v="61" dt="2022-10-06T12:41:56.689"/>
    <p1510:client id="{B922812B-EEA6-C61D-7126-71F4D2D0D86B}" v="782" dt="2022-10-11T16:07:13.836"/>
    <p1510:client id="{EC17789C-258F-634E-8040-3899C792D390}" vWet="4" dt="2022-10-11T12:04:41.853"/>
    <p1510:client id="{F608BD60-D541-D3EB-D358-08F30B6788E2}" v="30" dt="2022-10-09T17:09:31.118"/>
    <p1510:client id="{FD2DA037-CF47-6B8C-569C-1E6BDBFB996E}" v="110" dt="2022-10-13T07:49:06.37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ncesco Murdaca" userId="S::francesco.murdaca_eumetsat.int#ext#@ecmwf.onmicrosoft.com::96220160-2a2f-4966-afd7-d995687e7042" providerId="AD" clId="Web-{F608BD60-D541-D3EB-D358-08F30B6788E2}"/>
    <pc:docChg chg="addSld modSld">
      <pc:chgData name="Francesco Murdaca" userId="S::francesco.murdaca_eumetsat.int#ext#@ecmwf.onmicrosoft.com::96220160-2a2f-4966-afd7-d995687e7042" providerId="AD" clId="Web-{F608BD60-D541-D3EB-D358-08F30B6788E2}" dt="2022-10-09T17:09:31.118" v="28" actId="20577"/>
      <pc:docMkLst>
        <pc:docMk/>
      </pc:docMkLst>
      <pc:sldChg chg="modSp add">
        <pc:chgData name="Francesco Murdaca" userId="S::francesco.murdaca_eumetsat.int#ext#@ecmwf.onmicrosoft.com::96220160-2a2f-4966-afd7-d995687e7042" providerId="AD" clId="Web-{F608BD60-D541-D3EB-D358-08F30B6788E2}" dt="2022-10-09T17:09:31.118" v="28" actId="20577"/>
        <pc:sldMkLst>
          <pc:docMk/>
          <pc:sldMk cId="992935989" sldId="260"/>
        </pc:sldMkLst>
        <pc:spChg chg="mod">
          <ac:chgData name="Francesco Murdaca" userId="S::francesco.murdaca_eumetsat.int#ext#@ecmwf.onmicrosoft.com::96220160-2a2f-4966-afd7-d995687e7042" providerId="AD" clId="Web-{F608BD60-D541-D3EB-D358-08F30B6788E2}" dt="2022-10-09T17:09:31.118" v="28" actId="20577"/>
          <ac:spMkLst>
            <pc:docMk/>
            <pc:sldMk cId="992935989" sldId="260"/>
            <ac:spMk id="3" creationId="{E7FFB8F4-6206-46E2-BF29-56EF2947677B}"/>
          </ac:spMkLst>
        </pc:spChg>
      </pc:sldChg>
    </pc:docChg>
  </pc:docChgLst>
  <pc:docChgLst>
    <pc:chgData name="Francesco Murdaca" userId="S::francesco.murdaca_eumetsat.int#ext#@ecmwf.onmicrosoft.com::96220160-2a2f-4966-afd7-d995687e7042" providerId="AD" clId="Web-{0B3EE271-5236-28F3-0F0C-D21E477A66B7}"/>
    <pc:docChg chg="addSld modSld">
      <pc:chgData name="Francesco Murdaca" userId="S::francesco.murdaca_eumetsat.int#ext#@ecmwf.onmicrosoft.com::96220160-2a2f-4966-afd7-d995687e7042" providerId="AD" clId="Web-{0B3EE271-5236-28F3-0F0C-D21E477A66B7}" dt="2022-10-12T21:09:18.398" v="159" actId="20577"/>
      <pc:docMkLst>
        <pc:docMk/>
      </pc:docMkLst>
      <pc:sldChg chg="modSp">
        <pc:chgData name="Francesco Murdaca" userId="S::francesco.murdaca_eumetsat.int#ext#@ecmwf.onmicrosoft.com::96220160-2a2f-4966-afd7-d995687e7042" providerId="AD" clId="Web-{0B3EE271-5236-28F3-0F0C-D21E477A66B7}" dt="2022-10-12T21:08:14.237" v="153" actId="20577"/>
        <pc:sldMkLst>
          <pc:docMk/>
          <pc:sldMk cId="2573299719" sldId="261"/>
        </pc:sldMkLst>
        <pc:spChg chg="mod">
          <ac:chgData name="Francesco Murdaca" userId="S::francesco.murdaca_eumetsat.int#ext#@ecmwf.onmicrosoft.com::96220160-2a2f-4966-afd7-d995687e7042" providerId="AD" clId="Web-{0B3EE271-5236-28F3-0F0C-D21E477A66B7}" dt="2022-10-12T21:08:14.237" v="153" actId="20577"/>
          <ac:spMkLst>
            <pc:docMk/>
            <pc:sldMk cId="2573299719" sldId="261"/>
            <ac:spMk id="3" creationId="{E7FFB8F4-6206-46E2-BF29-56EF2947677B}"/>
          </ac:spMkLst>
        </pc:spChg>
      </pc:sldChg>
      <pc:sldChg chg="modSp">
        <pc:chgData name="Francesco Murdaca" userId="S::francesco.murdaca_eumetsat.int#ext#@ecmwf.onmicrosoft.com::96220160-2a2f-4966-afd7-d995687e7042" providerId="AD" clId="Web-{0B3EE271-5236-28F3-0F0C-D21E477A66B7}" dt="2022-10-12T20:48:16.268" v="74" actId="14100"/>
        <pc:sldMkLst>
          <pc:docMk/>
          <pc:sldMk cId="829184076" sldId="262"/>
        </pc:sldMkLst>
        <pc:spChg chg="mod">
          <ac:chgData name="Francesco Murdaca" userId="S::francesco.murdaca_eumetsat.int#ext#@ecmwf.onmicrosoft.com::96220160-2a2f-4966-afd7-d995687e7042" providerId="AD" clId="Web-{0B3EE271-5236-28F3-0F0C-D21E477A66B7}" dt="2022-10-12T20:48:16.268" v="74" actId="14100"/>
          <ac:spMkLst>
            <pc:docMk/>
            <pc:sldMk cId="829184076" sldId="262"/>
            <ac:spMk id="8" creationId="{FDF4846A-4D35-F348-014E-18E6A7E466B8}"/>
          </ac:spMkLst>
        </pc:spChg>
      </pc:sldChg>
      <pc:sldChg chg="modSp">
        <pc:chgData name="Francesco Murdaca" userId="S::francesco.murdaca_eumetsat.int#ext#@ecmwf.onmicrosoft.com::96220160-2a2f-4966-afd7-d995687e7042" providerId="AD" clId="Web-{0B3EE271-5236-28F3-0F0C-D21E477A66B7}" dt="2022-10-12T21:04:19.081" v="124" actId="20577"/>
        <pc:sldMkLst>
          <pc:docMk/>
          <pc:sldMk cId="1785775777" sldId="265"/>
        </pc:sldMkLst>
        <pc:spChg chg="mod">
          <ac:chgData name="Francesco Murdaca" userId="S::francesco.murdaca_eumetsat.int#ext#@ecmwf.onmicrosoft.com::96220160-2a2f-4966-afd7-d995687e7042" providerId="AD" clId="Web-{0B3EE271-5236-28F3-0F0C-D21E477A66B7}" dt="2022-10-12T21:04:19.081" v="124" actId="20577"/>
          <ac:spMkLst>
            <pc:docMk/>
            <pc:sldMk cId="1785775777" sldId="265"/>
            <ac:spMk id="3" creationId="{E7FFB8F4-6206-46E2-BF29-56EF2947677B}"/>
          </ac:spMkLst>
        </pc:spChg>
      </pc:sldChg>
      <pc:sldChg chg="modSp">
        <pc:chgData name="Francesco Murdaca" userId="S::francesco.murdaca_eumetsat.int#ext#@ecmwf.onmicrosoft.com::96220160-2a2f-4966-afd7-d995687e7042" providerId="AD" clId="Web-{0B3EE271-5236-28F3-0F0C-D21E477A66B7}" dt="2022-10-12T21:09:18.398" v="159" actId="20577"/>
        <pc:sldMkLst>
          <pc:docMk/>
          <pc:sldMk cId="3222510221" sldId="269"/>
        </pc:sldMkLst>
        <pc:spChg chg="mod">
          <ac:chgData name="Francesco Murdaca" userId="S::francesco.murdaca_eumetsat.int#ext#@ecmwf.onmicrosoft.com::96220160-2a2f-4966-afd7-d995687e7042" providerId="AD" clId="Web-{0B3EE271-5236-28F3-0F0C-D21E477A66B7}" dt="2022-10-12T21:09:18.398" v="159" actId="20577"/>
          <ac:spMkLst>
            <pc:docMk/>
            <pc:sldMk cId="3222510221" sldId="269"/>
            <ac:spMk id="8" creationId="{FDF4846A-4D35-F348-014E-18E6A7E466B8}"/>
          </ac:spMkLst>
        </pc:spChg>
      </pc:sldChg>
      <pc:sldChg chg="modSp">
        <pc:chgData name="Francesco Murdaca" userId="S::francesco.murdaca_eumetsat.int#ext#@ecmwf.onmicrosoft.com::96220160-2a2f-4966-afd7-d995687e7042" providerId="AD" clId="Web-{0B3EE271-5236-28F3-0F0C-D21E477A66B7}" dt="2022-10-12T21:08:10.518" v="151" actId="20577"/>
        <pc:sldMkLst>
          <pc:docMk/>
          <pc:sldMk cId="2647094380" sldId="270"/>
        </pc:sldMkLst>
        <pc:spChg chg="mod">
          <ac:chgData name="Francesco Murdaca" userId="S::francesco.murdaca_eumetsat.int#ext#@ecmwf.onmicrosoft.com::96220160-2a2f-4966-afd7-d995687e7042" providerId="AD" clId="Web-{0B3EE271-5236-28F3-0F0C-D21E477A66B7}" dt="2022-10-12T21:08:10.518" v="151" actId="20577"/>
          <ac:spMkLst>
            <pc:docMk/>
            <pc:sldMk cId="2647094380" sldId="270"/>
            <ac:spMk id="3" creationId="{E7FFB8F4-6206-46E2-BF29-56EF2947677B}"/>
          </ac:spMkLst>
        </pc:spChg>
      </pc:sldChg>
      <pc:sldChg chg="modSp">
        <pc:chgData name="Francesco Murdaca" userId="S::francesco.murdaca_eumetsat.int#ext#@ecmwf.onmicrosoft.com::96220160-2a2f-4966-afd7-d995687e7042" providerId="AD" clId="Web-{0B3EE271-5236-28F3-0F0C-D21E477A66B7}" dt="2022-10-12T21:08:22.254" v="158" actId="20577"/>
        <pc:sldMkLst>
          <pc:docMk/>
          <pc:sldMk cId="3547229256" sldId="271"/>
        </pc:sldMkLst>
        <pc:spChg chg="mod">
          <ac:chgData name="Francesco Murdaca" userId="S::francesco.murdaca_eumetsat.int#ext#@ecmwf.onmicrosoft.com::96220160-2a2f-4966-afd7-d995687e7042" providerId="AD" clId="Web-{0B3EE271-5236-28F3-0F0C-D21E477A66B7}" dt="2022-10-12T21:08:22.254" v="158" actId="20577"/>
          <ac:spMkLst>
            <pc:docMk/>
            <pc:sldMk cId="3547229256" sldId="271"/>
            <ac:spMk id="3" creationId="{E7FFB8F4-6206-46E2-BF29-56EF2947677B}"/>
          </ac:spMkLst>
        </pc:spChg>
      </pc:sldChg>
      <pc:sldChg chg="modSp">
        <pc:chgData name="Francesco Murdaca" userId="S::francesco.murdaca_eumetsat.int#ext#@ecmwf.onmicrosoft.com::96220160-2a2f-4966-afd7-d995687e7042" providerId="AD" clId="Web-{0B3EE271-5236-28F3-0F0C-D21E477A66B7}" dt="2022-10-12T20:47:59.049" v="68" actId="20577"/>
        <pc:sldMkLst>
          <pc:docMk/>
          <pc:sldMk cId="122663617" sldId="272"/>
        </pc:sldMkLst>
        <pc:spChg chg="mod">
          <ac:chgData name="Francesco Murdaca" userId="S::francesco.murdaca_eumetsat.int#ext#@ecmwf.onmicrosoft.com::96220160-2a2f-4966-afd7-d995687e7042" providerId="AD" clId="Web-{0B3EE271-5236-28F3-0F0C-D21E477A66B7}" dt="2022-10-12T20:47:59.049" v="68" actId="20577"/>
          <ac:spMkLst>
            <pc:docMk/>
            <pc:sldMk cId="122663617" sldId="272"/>
            <ac:spMk id="3" creationId="{E7FFB8F4-6206-46E2-BF29-56EF2947677B}"/>
          </ac:spMkLst>
        </pc:spChg>
      </pc:sldChg>
      <pc:sldChg chg="modSp">
        <pc:chgData name="Francesco Murdaca" userId="S::francesco.murdaca_eumetsat.int#ext#@ecmwf.onmicrosoft.com::96220160-2a2f-4966-afd7-d995687e7042" providerId="AD" clId="Web-{0B3EE271-5236-28F3-0F0C-D21E477A66B7}" dt="2022-10-12T20:48:54.130" v="86" actId="20577"/>
        <pc:sldMkLst>
          <pc:docMk/>
          <pc:sldMk cId="3339486441" sldId="273"/>
        </pc:sldMkLst>
        <pc:spChg chg="mod">
          <ac:chgData name="Francesco Murdaca" userId="S::francesco.murdaca_eumetsat.int#ext#@ecmwf.onmicrosoft.com::96220160-2a2f-4966-afd7-d995687e7042" providerId="AD" clId="Web-{0B3EE271-5236-28F3-0F0C-D21E477A66B7}" dt="2022-10-12T20:48:54.130" v="86" actId="20577"/>
          <ac:spMkLst>
            <pc:docMk/>
            <pc:sldMk cId="3339486441" sldId="273"/>
            <ac:spMk id="8" creationId="{FDF4846A-4D35-F348-014E-18E6A7E466B8}"/>
          </ac:spMkLst>
        </pc:spChg>
      </pc:sldChg>
      <pc:sldChg chg="delSp modSp add replId">
        <pc:chgData name="Francesco Murdaca" userId="S::francesco.murdaca_eumetsat.int#ext#@ecmwf.onmicrosoft.com::96220160-2a2f-4966-afd7-d995687e7042" providerId="AD" clId="Web-{0B3EE271-5236-28F3-0F0C-D21E477A66B7}" dt="2022-10-12T20:50:46.247" v="98" actId="20577"/>
        <pc:sldMkLst>
          <pc:docMk/>
          <pc:sldMk cId="573485912" sldId="274"/>
        </pc:sldMkLst>
        <pc:spChg chg="mod">
          <ac:chgData name="Francesco Murdaca" userId="S::francesco.murdaca_eumetsat.int#ext#@ecmwf.onmicrosoft.com::96220160-2a2f-4966-afd7-d995687e7042" providerId="AD" clId="Web-{0B3EE271-5236-28F3-0F0C-D21E477A66B7}" dt="2022-10-12T20:49:22.288" v="90" actId="20577"/>
          <ac:spMkLst>
            <pc:docMk/>
            <pc:sldMk cId="573485912" sldId="274"/>
            <ac:spMk id="2" creationId="{62ED9C03-0E87-46CD-AE3E-F951351ADF42}"/>
          </ac:spMkLst>
        </pc:spChg>
        <pc:spChg chg="mod">
          <ac:chgData name="Francesco Murdaca" userId="S::francesco.murdaca_eumetsat.int#ext#@ecmwf.onmicrosoft.com::96220160-2a2f-4966-afd7-d995687e7042" providerId="AD" clId="Web-{0B3EE271-5236-28F3-0F0C-D21E477A66B7}" dt="2022-10-12T20:50:46.247" v="98" actId="20577"/>
          <ac:spMkLst>
            <pc:docMk/>
            <pc:sldMk cId="573485912" sldId="274"/>
            <ac:spMk id="3" creationId="{E7FFB8F4-6206-46E2-BF29-56EF2947677B}"/>
          </ac:spMkLst>
        </pc:spChg>
        <pc:picChg chg="del">
          <ac:chgData name="Francesco Murdaca" userId="S::francesco.murdaca_eumetsat.int#ext#@ecmwf.onmicrosoft.com::96220160-2a2f-4966-afd7-d995687e7042" providerId="AD" clId="Web-{0B3EE271-5236-28F3-0F0C-D21E477A66B7}" dt="2022-10-12T20:50:14.339" v="95"/>
          <ac:picMkLst>
            <pc:docMk/>
            <pc:sldMk cId="573485912" sldId="274"/>
            <ac:picMk id="6" creationId="{174B6CB8-DD90-678C-DF1A-A90DAB3095A9}"/>
          </ac:picMkLst>
        </pc:picChg>
      </pc:sldChg>
    </pc:docChg>
  </pc:docChgLst>
  <pc:docChgLst>
    <pc:chgData name="Francesco Murdaca" userId="S::francesco.murdaca_eumetsat.int#ext#@ecmwf.onmicrosoft.com::96220160-2a2f-4966-afd7-d995687e7042" providerId="AD" clId="Web-{B922812B-EEA6-C61D-7126-71F4D2D0D86B}"/>
    <pc:docChg chg="addSld delSld modSld sldOrd">
      <pc:chgData name="Francesco Murdaca" userId="S::francesco.murdaca_eumetsat.int#ext#@ecmwf.onmicrosoft.com::96220160-2a2f-4966-afd7-d995687e7042" providerId="AD" clId="Web-{B922812B-EEA6-C61D-7126-71F4D2D0D86B}" dt="2022-10-11T16:07:13.836" v="726" actId="20577"/>
      <pc:docMkLst>
        <pc:docMk/>
      </pc:docMkLst>
      <pc:sldChg chg="modSp">
        <pc:chgData name="Francesco Murdaca" userId="S::francesco.murdaca_eumetsat.int#ext#@ecmwf.onmicrosoft.com::96220160-2a2f-4966-afd7-d995687e7042" providerId="AD" clId="Web-{B922812B-EEA6-C61D-7126-71F4D2D0D86B}" dt="2022-10-11T15:19:29.444" v="707" actId="20577"/>
        <pc:sldMkLst>
          <pc:docMk/>
          <pc:sldMk cId="3766259076" sldId="257"/>
        </pc:sldMkLst>
        <pc:spChg chg="mod">
          <ac:chgData name="Francesco Murdaca" userId="S::francesco.murdaca_eumetsat.int#ext#@ecmwf.onmicrosoft.com::96220160-2a2f-4966-afd7-d995687e7042" providerId="AD" clId="Web-{B922812B-EEA6-C61D-7126-71F4D2D0D86B}" dt="2022-10-11T15:19:29.444" v="707" actId="20577"/>
          <ac:spMkLst>
            <pc:docMk/>
            <pc:sldMk cId="3766259076" sldId="257"/>
            <ac:spMk id="5" creationId="{00000000-0000-0000-0000-000000000000}"/>
          </ac:spMkLst>
        </pc:spChg>
      </pc:sldChg>
      <pc:sldChg chg="addSp delSp modSp del ord">
        <pc:chgData name="Francesco Murdaca" userId="S::francesco.murdaca_eumetsat.int#ext#@ecmwf.onmicrosoft.com::96220160-2a2f-4966-afd7-d995687e7042" providerId="AD" clId="Web-{B922812B-EEA6-C61D-7126-71F4D2D0D86B}" dt="2022-10-11T13:08:26.846" v="423"/>
        <pc:sldMkLst>
          <pc:docMk/>
          <pc:sldMk cId="2646546660" sldId="259"/>
        </pc:sldMkLst>
        <pc:spChg chg="mod">
          <ac:chgData name="Francesco Murdaca" userId="S::francesco.murdaca_eumetsat.int#ext#@ecmwf.onmicrosoft.com::96220160-2a2f-4966-afd7-d995687e7042" providerId="AD" clId="Web-{B922812B-EEA6-C61D-7126-71F4D2D0D86B}" dt="2022-10-10T06:38:56.101" v="97" actId="20577"/>
          <ac:spMkLst>
            <pc:docMk/>
            <pc:sldMk cId="2646546660" sldId="259"/>
            <ac:spMk id="2" creationId="{62ED9C03-0E87-46CD-AE3E-F951351ADF42}"/>
          </ac:spMkLst>
        </pc:spChg>
        <pc:spChg chg="mod">
          <ac:chgData name="Francesco Murdaca" userId="S::francesco.murdaca_eumetsat.int#ext#@ecmwf.onmicrosoft.com::96220160-2a2f-4966-afd7-d995687e7042" providerId="AD" clId="Web-{B922812B-EEA6-C61D-7126-71F4D2D0D86B}" dt="2022-10-11T12:59:57.787" v="280" actId="20577"/>
          <ac:spMkLst>
            <pc:docMk/>
            <pc:sldMk cId="2646546660" sldId="259"/>
            <ac:spMk id="3" creationId="{E7FFB8F4-6206-46E2-BF29-56EF2947677B}"/>
          </ac:spMkLst>
        </pc:spChg>
        <pc:picChg chg="add del mod modCrop">
          <ac:chgData name="Francesco Murdaca" userId="S::francesco.murdaca_eumetsat.int#ext#@ecmwf.onmicrosoft.com::96220160-2a2f-4966-afd7-d995687e7042" providerId="AD" clId="Web-{B922812B-EEA6-C61D-7126-71F4D2D0D86B}" dt="2022-10-10T06:38:09.818" v="70"/>
          <ac:picMkLst>
            <pc:docMk/>
            <pc:sldMk cId="2646546660" sldId="259"/>
            <ac:picMk id="4" creationId="{8AB1A7E9-F10E-EA48-88E2-7E012AB94C02}"/>
          </ac:picMkLst>
        </pc:picChg>
      </pc:sldChg>
      <pc:sldChg chg="modSp">
        <pc:chgData name="Francesco Murdaca" userId="S::francesco.murdaca_eumetsat.int#ext#@ecmwf.onmicrosoft.com::96220160-2a2f-4966-afd7-d995687e7042" providerId="AD" clId="Web-{B922812B-EEA6-C61D-7126-71F4D2D0D86B}" dt="2022-10-11T13:45:12.198" v="676" actId="20577"/>
        <pc:sldMkLst>
          <pc:docMk/>
          <pc:sldMk cId="992935989" sldId="260"/>
        </pc:sldMkLst>
        <pc:spChg chg="mod">
          <ac:chgData name="Francesco Murdaca" userId="S::francesco.murdaca_eumetsat.int#ext#@ecmwf.onmicrosoft.com::96220160-2a2f-4966-afd7-d995687e7042" providerId="AD" clId="Web-{B922812B-EEA6-C61D-7126-71F4D2D0D86B}" dt="2022-10-11T13:45:12.198" v="676" actId="20577"/>
          <ac:spMkLst>
            <pc:docMk/>
            <pc:sldMk cId="992935989" sldId="260"/>
            <ac:spMk id="3" creationId="{E7FFB8F4-6206-46E2-BF29-56EF2947677B}"/>
          </ac:spMkLst>
        </pc:spChg>
      </pc:sldChg>
      <pc:sldChg chg="modSp add replId">
        <pc:chgData name="Francesco Murdaca" userId="S::francesco.murdaca_eumetsat.int#ext#@ecmwf.onmicrosoft.com::96220160-2a2f-4966-afd7-d995687e7042" providerId="AD" clId="Web-{B922812B-EEA6-C61D-7126-71F4D2D0D86B}" dt="2022-10-11T13:33:05.258" v="579" actId="20577"/>
        <pc:sldMkLst>
          <pc:docMk/>
          <pc:sldMk cId="2573299719" sldId="261"/>
        </pc:sldMkLst>
        <pc:spChg chg="mod">
          <ac:chgData name="Francesco Murdaca" userId="S::francesco.murdaca_eumetsat.int#ext#@ecmwf.onmicrosoft.com::96220160-2a2f-4966-afd7-d995687e7042" providerId="AD" clId="Web-{B922812B-EEA6-C61D-7126-71F4D2D0D86B}" dt="2022-10-11T13:32:46.492" v="557" actId="20577"/>
          <ac:spMkLst>
            <pc:docMk/>
            <pc:sldMk cId="2573299719" sldId="261"/>
            <ac:spMk id="2" creationId="{62ED9C03-0E87-46CD-AE3E-F951351ADF42}"/>
          </ac:spMkLst>
        </pc:spChg>
        <pc:spChg chg="mod">
          <ac:chgData name="Francesco Murdaca" userId="S::francesco.murdaca_eumetsat.int#ext#@ecmwf.onmicrosoft.com::96220160-2a2f-4966-afd7-d995687e7042" providerId="AD" clId="Web-{B922812B-EEA6-C61D-7126-71F4D2D0D86B}" dt="2022-10-11T13:33:05.258" v="579" actId="20577"/>
          <ac:spMkLst>
            <pc:docMk/>
            <pc:sldMk cId="2573299719" sldId="261"/>
            <ac:spMk id="3" creationId="{E7FFB8F4-6206-46E2-BF29-56EF2947677B}"/>
          </ac:spMkLst>
        </pc:spChg>
      </pc:sldChg>
      <pc:sldChg chg="addSp delSp modSp add replId">
        <pc:chgData name="Francesco Murdaca" userId="S::francesco.murdaca_eumetsat.int#ext#@ecmwf.onmicrosoft.com::96220160-2a2f-4966-afd7-d995687e7042" providerId="AD" clId="Web-{B922812B-EEA6-C61D-7126-71F4D2D0D86B}" dt="2022-10-11T13:34:17.807" v="612" actId="20577"/>
        <pc:sldMkLst>
          <pc:docMk/>
          <pc:sldMk cId="829184076" sldId="262"/>
        </pc:sldMkLst>
        <pc:spChg chg="mod">
          <ac:chgData name="Francesco Murdaca" userId="S::francesco.murdaca_eumetsat.int#ext#@ecmwf.onmicrosoft.com::96220160-2a2f-4966-afd7-d995687e7042" providerId="AD" clId="Web-{B922812B-EEA6-C61D-7126-71F4D2D0D86B}" dt="2022-10-11T13:27:27.187" v="522" actId="20577"/>
          <ac:spMkLst>
            <pc:docMk/>
            <pc:sldMk cId="829184076" sldId="262"/>
            <ac:spMk id="2" creationId="{62ED9C03-0E87-46CD-AE3E-F951351ADF42}"/>
          </ac:spMkLst>
        </pc:spChg>
        <pc:spChg chg="del mod">
          <ac:chgData name="Francesco Murdaca" userId="S::francesco.murdaca_eumetsat.int#ext#@ecmwf.onmicrosoft.com::96220160-2a2f-4966-afd7-d995687e7042" providerId="AD" clId="Web-{B922812B-EEA6-C61D-7126-71F4D2D0D86B}" dt="2022-10-11T12:09:04.205" v="200"/>
          <ac:spMkLst>
            <pc:docMk/>
            <pc:sldMk cId="829184076" sldId="262"/>
            <ac:spMk id="3" creationId="{E7FFB8F4-6206-46E2-BF29-56EF2947677B}"/>
          </ac:spMkLst>
        </pc:spChg>
        <pc:spChg chg="add del mod">
          <ac:chgData name="Francesco Murdaca" userId="S::francesco.murdaca_eumetsat.int#ext#@ecmwf.onmicrosoft.com::96220160-2a2f-4966-afd7-d995687e7042" providerId="AD" clId="Web-{B922812B-EEA6-C61D-7126-71F4D2D0D86B}" dt="2022-10-11T12:08:55.002" v="199"/>
          <ac:spMkLst>
            <pc:docMk/>
            <pc:sldMk cId="829184076" sldId="262"/>
            <ac:spMk id="6" creationId="{AA097BDA-9EEC-6964-47CA-5C178DFDCDA0}"/>
          </ac:spMkLst>
        </pc:spChg>
        <pc:spChg chg="add mod">
          <ac:chgData name="Francesco Murdaca" userId="S::francesco.murdaca_eumetsat.int#ext#@ecmwf.onmicrosoft.com::96220160-2a2f-4966-afd7-d995687e7042" providerId="AD" clId="Web-{B922812B-EEA6-C61D-7126-71F4D2D0D86B}" dt="2022-10-11T13:34:17.807" v="612" actId="20577"/>
          <ac:spMkLst>
            <pc:docMk/>
            <pc:sldMk cId="829184076" sldId="262"/>
            <ac:spMk id="8" creationId="{FDF4846A-4D35-F348-014E-18E6A7E466B8}"/>
          </ac:spMkLst>
        </pc:spChg>
      </pc:sldChg>
      <pc:sldChg chg="modSp add del ord replId">
        <pc:chgData name="Francesco Murdaca" userId="S::francesco.murdaca_eumetsat.int#ext#@ecmwf.onmicrosoft.com::96220160-2a2f-4966-afd7-d995687e7042" providerId="AD" clId="Web-{B922812B-EEA6-C61D-7126-71F4D2D0D86B}" dt="2022-10-11T13:24:46.793" v="501"/>
        <pc:sldMkLst>
          <pc:docMk/>
          <pc:sldMk cId="150312182" sldId="263"/>
        </pc:sldMkLst>
        <pc:spChg chg="mod">
          <ac:chgData name="Francesco Murdaca" userId="S::francesco.murdaca_eumetsat.int#ext#@ecmwf.onmicrosoft.com::96220160-2a2f-4966-afd7-d995687e7042" providerId="AD" clId="Web-{B922812B-EEA6-C61D-7126-71F4D2D0D86B}" dt="2022-10-11T13:08:52.097" v="429" actId="20577"/>
          <ac:spMkLst>
            <pc:docMk/>
            <pc:sldMk cId="150312182" sldId="263"/>
            <ac:spMk id="3" creationId="{E7FFB8F4-6206-46E2-BF29-56EF2947677B}"/>
          </ac:spMkLst>
        </pc:spChg>
      </pc:sldChg>
      <pc:sldChg chg="modSp add del ord replId">
        <pc:chgData name="Francesco Murdaca" userId="S::francesco.murdaca_eumetsat.int#ext#@ecmwf.onmicrosoft.com::96220160-2a2f-4966-afd7-d995687e7042" providerId="AD" clId="Web-{B922812B-EEA6-C61D-7126-71F4D2D0D86B}" dt="2022-10-11T13:25:20.559" v="507"/>
        <pc:sldMkLst>
          <pc:docMk/>
          <pc:sldMk cId="3493584580" sldId="264"/>
        </pc:sldMkLst>
        <pc:spChg chg="mod">
          <ac:chgData name="Francesco Murdaca" userId="S::francesco.murdaca_eumetsat.int#ext#@ecmwf.onmicrosoft.com::96220160-2a2f-4966-afd7-d995687e7042" providerId="AD" clId="Web-{B922812B-EEA6-C61D-7126-71F4D2D0D86B}" dt="2022-10-11T13:24:59.933" v="502" actId="20577"/>
          <ac:spMkLst>
            <pc:docMk/>
            <pc:sldMk cId="3493584580" sldId="264"/>
            <ac:spMk id="2" creationId="{62ED9C03-0E87-46CD-AE3E-F951351ADF42}"/>
          </ac:spMkLst>
        </pc:spChg>
        <pc:spChg chg="mod">
          <ac:chgData name="Francesco Murdaca" userId="S::francesco.murdaca_eumetsat.int#ext#@ecmwf.onmicrosoft.com::96220160-2a2f-4966-afd7-d995687e7042" providerId="AD" clId="Web-{B922812B-EEA6-C61D-7126-71F4D2D0D86B}" dt="2022-10-11T13:25:07.809" v="503" actId="20577"/>
          <ac:spMkLst>
            <pc:docMk/>
            <pc:sldMk cId="3493584580" sldId="264"/>
            <ac:spMk id="3" creationId="{E7FFB8F4-6206-46E2-BF29-56EF2947677B}"/>
          </ac:spMkLst>
        </pc:spChg>
      </pc:sldChg>
      <pc:sldChg chg="modSp add ord replId">
        <pc:chgData name="Francesco Murdaca" userId="S::francesco.murdaca_eumetsat.int#ext#@ecmwf.onmicrosoft.com::96220160-2a2f-4966-afd7-d995687e7042" providerId="AD" clId="Web-{B922812B-EEA6-C61D-7126-71F4D2D0D86B}" dt="2022-10-11T16:07:13.836" v="726" actId="20577"/>
        <pc:sldMkLst>
          <pc:docMk/>
          <pc:sldMk cId="1785775777" sldId="265"/>
        </pc:sldMkLst>
        <pc:spChg chg="mod">
          <ac:chgData name="Francesco Murdaca" userId="S::francesco.murdaca_eumetsat.int#ext#@ecmwf.onmicrosoft.com::96220160-2a2f-4966-afd7-d995687e7042" providerId="AD" clId="Web-{B922812B-EEA6-C61D-7126-71F4D2D0D86B}" dt="2022-10-11T13:10:40.600" v="462" actId="20577"/>
          <ac:spMkLst>
            <pc:docMk/>
            <pc:sldMk cId="1785775777" sldId="265"/>
            <ac:spMk id="2" creationId="{62ED9C03-0E87-46CD-AE3E-F951351ADF42}"/>
          </ac:spMkLst>
        </pc:spChg>
        <pc:spChg chg="mod">
          <ac:chgData name="Francesco Murdaca" userId="S::francesco.murdaca_eumetsat.int#ext#@ecmwf.onmicrosoft.com::96220160-2a2f-4966-afd7-d995687e7042" providerId="AD" clId="Web-{B922812B-EEA6-C61D-7126-71F4D2D0D86B}" dt="2022-10-11T16:07:13.836" v="726" actId="20577"/>
          <ac:spMkLst>
            <pc:docMk/>
            <pc:sldMk cId="1785775777" sldId="265"/>
            <ac:spMk id="3" creationId="{E7FFB8F4-6206-46E2-BF29-56EF2947677B}"/>
          </ac:spMkLst>
        </pc:spChg>
      </pc:sldChg>
      <pc:sldChg chg="modSp add del replId">
        <pc:chgData name="Francesco Murdaca" userId="S::francesco.murdaca_eumetsat.int#ext#@ecmwf.onmicrosoft.com::96220160-2a2f-4966-afd7-d995687e7042" providerId="AD" clId="Web-{B922812B-EEA6-C61D-7126-71F4D2D0D86B}" dt="2022-10-11T13:33:48.306" v="594"/>
        <pc:sldMkLst>
          <pc:docMk/>
          <pc:sldMk cId="3077103620" sldId="266"/>
        </pc:sldMkLst>
        <pc:spChg chg="mod">
          <ac:chgData name="Francesco Murdaca" userId="S::francesco.murdaca_eumetsat.int#ext#@ecmwf.onmicrosoft.com::96220160-2a2f-4966-afd7-d995687e7042" providerId="AD" clId="Web-{B922812B-EEA6-C61D-7126-71F4D2D0D86B}" dt="2022-10-11T13:27:14.531" v="511" actId="20577"/>
          <ac:spMkLst>
            <pc:docMk/>
            <pc:sldMk cId="3077103620" sldId="266"/>
            <ac:spMk id="2" creationId="{62ED9C03-0E87-46CD-AE3E-F951351ADF42}"/>
          </ac:spMkLst>
        </pc:spChg>
      </pc:sldChg>
      <pc:sldChg chg="modSp add del replId">
        <pc:chgData name="Francesco Murdaca" userId="S::francesco.murdaca_eumetsat.int#ext#@ecmwf.onmicrosoft.com::96220160-2a2f-4966-afd7-d995687e7042" providerId="AD" clId="Web-{B922812B-EEA6-C61D-7126-71F4D2D0D86B}" dt="2022-10-11T13:33:40.759" v="592"/>
        <pc:sldMkLst>
          <pc:docMk/>
          <pc:sldMk cId="3943212263" sldId="267"/>
        </pc:sldMkLst>
        <pc:spChg chg="mod">
          <ac:chgData name="Francesco Murdaca" userId="S::francesco.murdaca_eumetsat.int#ext#@ecmwf.onmicrosoft.com::96220160-2a2f-4966-afd7-d995687e7042" providerId="AD" clId="Web-{B922812B-EEA6-C61D-7126-71F4D2D0D86B}" dt="2022-10-11T13:27:58.922" v="529" actId="20577"/>
          <ac:spMkLst>
            <pc:docMk/>
            <pc:sldMk cId="3943212263" sldId="267"/>
            <ac:spMk id="3" creationId="{E7FFB8F4-6206-46E2-BF29-56EF2947677B}"/>
          </ac:spMkLst>
        </pc:spChg>
      </pc:sldChg>
      <pc:sldChg chg="add del replId">
        <pc:chgData name="Francesco Murdaca" userId="S::francesco.murdaca_eumetsat.int#ext#@ecmwf.onmicrosoft.com::96220160-2a2f-4966-afd7-d995687e7042" providerId="AD" clId="Web-{B922812B-EEA6-C61D-7126-71F4D2D0D86B}" dt="2022-10-11T13:33:45.509" v="593"/>
        <pc:sldMkLst>
          <pc:docMk/>
          <pc:sldMk cId="3356743961" sldId="268"/>
        </pc:sldMkLst>
      </pc:sldChg>
      <pc:sldChg chg="modSp add replId">
        <pc:chgData name="Francesco Murdaca" userId="S::francesco.murdaca_eumetsat.int#ext#@ecmwf.onmicrosoft.com::96220160-2a2f-4966-afd7-d995687e7042" providerId="AD" clId="Web-{B922812B-EEA6-C61D-7126-71F4D2D0D86B}" dt="2022-10-11T13:32:24.195" v="551" actId="20577"/>
        <pc:sldMkLst>
          <pc:docMk/>
          <pc:sldMk cId="3222510221" sldId="269"/>
        </pc:sldMkLst>
        <pc:spChg chg="mod">
          <ac:chgData name="Francesco Murdaca" userId="S::francesco.murdaca_eumetsat.int#ext#@ecmwf.onmicrosoft.com::96220160-2a2f-4966-afd7-d995687e7042" providerId="AD" clId="Web-{B922812B-EEA6-C61D-7126-71F4D2D0D86B}" dt="2022-10-11T13:29:57.644" v="531" actId="20577"/>
          <ac:spMkLst>
            <pc:docMk/>
            <pc:sldMk cId="3222510221" sldId="269"/>
            <ac:spMk id="2" creationId="{62ED9C03-0E87-46CD-AE3E-F951351ADF42}"/>
          </ac:spMkLst>
        </pc:spChg>
        <pc:spChg chg="mod">
          <ac:chgData name="Francesco Murdaca" userId="S::francesco.murdaca_eumetsat.int#ext#@ecmwf.onmicrosoft.com::96220160-2a2f-4966-afd7-d995687e7042" providerId="AD" clId="Web-{B922812B-EEA6-C61D-7126-71F4D2D0D86B}" dt="2022-10-11T13:32:24.195" v="551" actId="20577"/>
          <ac:spMkLst>
            <pc:docMk/>
            <pc:sldMk cId="3222510221" sldId="269"/>
            <ac:spMk id="8" creationId="{FDF4846A-4D35-F348-014E-18E6A7E466B8}"/>
          </ac:spMkLst>
        </pc:spChg>
      </pc:sldChg>
      <pc:sldChg chg="modSp add replId">
        <pc:chgData name="Francesco Murdaca" userId="S::francesco.murdaca_eumetsat.int#ext#@ecmwf.onmicrosoft.com::96220160-2a2f-4966-afd7-d995687e7042" providerId="AD" clId="Web-{B922812B-EEA6-C61D-7126-71F4D2D0D86B}" dt="2022-10-11T13:33:34.368" v="586" actId="20577"/>
        <pc:sldMkLst>
          <pc:docMk/>
          <pc:sldMk cId="2647094380" sldId="270"/>
        </pc:sldMkLst>
        <pc:spChg chg="mod">
          <ac:chgData name="Francesco Murdaca" userId="S::francesco.murdaca_eumetsat.int#ext#@ecmwf.onmicrosoft.com::96220160-2a2f-4966-afd7-d995687e7042" providerId="AD" clId="Web-{B922812B-EEA6-C61D-7126-71F4D2D0D86B}" dt="2022-10-11T13:33:34.368" v="586" actId="20577"/>
          <ac:spMkLst>
            <pc:docMk/>
            <pc:sldMk cId="2647094380" sldId="270"/>
            <ac:spMk id="3" creationId="{E7FFB8F4-6206-46E2-BF29-56EF2947677B}"/>
          </ac:spMkLst>
        </pc:spChg>
      </pc:sldChg>
      <pc:sldChg chg="modSp add replId">
        <pc:chgData name="Francesco Murdaca" userId="S::francesco.murdaca_eumetsat.int#ext#@ecmwf.onmicrosoft.com::96220160-2a2f-4966-afd7-d995687e7042" providerId="AD" clId="Web-{B922812B-EEA6-C61D-7126-71F4D2D0D86B}" dt="2022-10-11T13:34:01.853" v="606" actId="20577"/>
        <pc:sldMkLst>
          <pc:docMk/>
          <pc:sldMk cId="3547229256" sldId="271"/>
        </pc:sldMkLst>
        <pc:spChg chg="mod">
          <ac:chgData name="Francesco Murdaca" userId="S::francesco.murdaca_eumetsat.int#ext#@ecmwf.onmicrosoft.com::96220160-2a2f-4966-afd7-d995687e7042" providerId="AD" clId="Web-{B922812B-EEA6-C61D-7126-71F4D2D0D86B}" dt="2022-10-11T13:34:01.853" v="606" actId="20577"/>
          <ac:spMkLst>
            <pc:docMk/>
            <pc:sldMk cId="3547229256" sldId="271"/>
            <ac:spMk id="3" creationId="{E7FFB8F4-6206-46E2-BF29-56EF2947677B}"/>
          </ac:spMkLst>
        </pc:spChg>
      </pc:sldChg>
      <pc:sldChg chg="addSp delSp modSp add replId">
        <pc:chgData name="Francesco Murdaca" userId="S::francesco.murdaca_eumetsat.int#ext#@ecmwf.onmicrosoft.com::96220160-2a2f-4966-afd7-d995687e7042" providerId="AD" clId="Web-{B922812B-EEA6-C61D-7126-71F4D2D0D86B}" dt="2022-10-11T13:43:25.899" v="674"/>
        <pc:sldMkLst>
          <pc:docMk/>
          <pc:sldMk cId="122663617" sldId="272"/>
        </pc:sldMkLst>
        <pc:spChg chg="mod">
          <ac:chgData name="Francesco Murdaca" userId="S::francesco.murdaca_eumetsat.int#ext#@ecmwf.onmicrosoft.com::96220160-2a2f-4966-afd7-d995687e7042" providerId="AD" clId="Web-{B922812B-EEA6-C61D-7126-71F4D2D0D86B}" dt="2022-10-11T13:34:37.104" v="621" actId="20577"/>
          <ac:spMkLst>
            <pc:docMk/>
            <pc:sldMk cId="122663617" sldId="272"/>
            <ac:spMk id="2" creationId="{62ED9C03-0E87-46CD-AE3E-F951351ADF42}"/>
          </ac:spMkLst>
        </pc:spChg>
        <pc:spChg chg="mod">
          <ac:chgData name="Francesco Murdaca" userId="S::francesco.murdaca_eumetsat.int#ext#@ecmwf.onmicrosoft.com::96220160-2a2f-4966-afd7-d995687e7042" providerId="AD" clId="Web-{B922812B-EEA6-C61D-7126-71F4D2D0D86B}" dt="2022-10-11T13:35:25.996" v="653" actId="20577"/>
          <ac:spMkLst>
            <pc:docMk/>
            <pc:sldMk cId="122663617" sldId="272"/>
            <ac:spMk id="3" creationId="{E7FFB8F4-6206-46E2-BF29-56EF2947677B}"/>
          </ac:spMkLst>
        </pc:spChg>
        <pc:picChg chg="add del mod">
          <ac:chgData name="Francesco Murdaca" userId="S::francesco.murdaca_eumetsat.int#ext#@ecmwf.onmicrosoft.com::96220160-2a2f-4966-afd7-d995687e7042" providerId="AD" clId="Web-{B922812B-EEA6-C61D-7126-71F4D2D0D86B}" dt="2022-10-11T13:43:25.899" v="674"/>
          <ac:picMkLst>
            <pc:docMk/>
            <pc:sldMk cId="122663617" sldId="272"/>
            <ac:picMk id="5" creationId="{21242100-742A-D78F-60DC-873CA913D692}"/>
          </ac:picMkLst>
        </pc:picChg>
        <pc:picChg chg="add mod">
          <ac:chgData name="Francesco Murdaca" userId="S::francesco.murdaca_eumetsat.int#ext#@ecmwf.onmicrosoft.com::96220160-2a2f-4966-afd7-d995687e7042" providerId="AD" clId="Web-{B922812B-EEA6-C61D-7126-71F4D2D0D86B}" dt="2022-10-11T13:43:19.383" v="672" actId="1076"/>
          <ac:picMkLst>
            <pc:docMk/>
            <pc:sldMk cId="122663617" sldId="272"/>
            <ac:picMk id="6" creationId="{174B6CB8-DD90-678C-DF1A-A90DAB3095A9}"/>
          </ac:picMkLst>
        </pc:picChg>
      </pc:sldChg>
      <pc:sldChg chg="addSp delSp modSp add replId">
        <pc:chgData name="Francesco Murdaca" userId="S::francesco.murdaca_eumetsat.int#ext#@ecmwf.onmicrosoft.com::96220160-2a2f-4966-afd7-d995687e7042" providerId="AD" clId="Web-{B922812B-EEA6-C61D-7126-71F4D2D0D86B}" dt="2022-10-11T15:19:18.130" v="706"/>
        <pc:sldMkLst>
          <pc:docMk/>
          <pc:sldMk cId="3339486441" sldId="273"/>
        </pc:sldMkLst>
        <pc:spChg chg="del">
          <ac:chgData name="Francesco Murdaca" userId="S::francesco.murdaca_eumetsat.int#ext#@ecmwf.onmicrosoft.com::96220160-2a2f-4966-afd7-d995687e7042" providerId="AD" clId="Web-{B922812B-EEA6-C61D-7126-71F4D2D0D86B}" dt="2022-10-11T15:18:42.144" v="686"/>
          <ac:spMkLst>
            <pc:docMk/>
            <pc:sldMk cId="3339486441" sldId="273"/>
            <ac:spMk id="2" creationId="{62ED9C03-0E87-46CD-AE3E-F951351ADF42}"/>
          </ac:spMkLst>
        </pc:spChg>
        <pc:spChg chg="add del mod">
          <ac:chgData name="Francesco Murdaca" userId="S::francesco.murdaca_eumetsat.int#ext#@ecmwf.onmicrosoft.com::96220160-2a2f-4966-afd7-d995687e7042" providerId="AD" clId="Web-{B922812B-EEA6-C61D-7126-71F4D2D0D86B}" dt="2022-10-11T15:19:18.130" v="706"/>
          <ac:spMkLst>
            <pc:docMk/>
            <pc:sldMk cId="3339486441" sldId="273"/>
            <ac:spMk id="5" creationId="{55878E05-776F-9FB8-27B3-DEEED144C948}"/>
          </ac:spMkLst>
        </pc:spChg>
        <pc:spChg chg="mod">
          <ac:chgData name="Francesco Murdaca" userId="S::francesco.murdaca_eumetsat.int#ext#@ecmwf.onmicrosoft.com::96220160-2a2f-4966-afd7-d995687e7042" providerId="AD" clId="Web-{B922812B-EEA6-C61D-7126-71F4D2D0D86B}" dt="2022-10-11T15:19:10.458" v="705" actId="14100"/>
          <ac:spMkLst>
            <pc:docMk/>
            <pc:sldMk cId="3339486441" sldId="273"/>
            <ac:spMk id="8" creationId="{FDF4846A-4D35-F348-014E-18E6A7E466B8}"/>
          </ac:spMkLst>
        </pc:spChg>
      </pc:sldChg>
    </pc:docChg>
  </pc:docChgLst>
  <pc:docChgLst>
    <pc:chgData name="Francesco Murdaca" userId="S::francesco.murdaca_eumetsat.int#ext#@ecmwf.onmicrosoft.com::96220160-2a2f-4966-afd7-d995687e7042" providerId="AD" clId="Web-{FD2DA037-CF47-6B8C-569C-1E6BDBFB996E}"/>
    <pc:docChg chg="addSld delSld modSld sldOrd">
      <pc:chgData name="Francesco Murdaca" userId="S::francesco.murdaca_eumetsat.int#ext#@ecmwf.onmicrosoft.com::96220160-2a2f-4966-afd7-d995687e7042" providerId="AD" clId="Web-{FD2DA037-CF47-6B8C-569C-1E6BDBFB996E}" dt="2022-10-13T07:49:06.373" v="96"/>
      <pc:docMkLst>
        <pc:docMk/>
      </pc:docMkLst>
      <pc:sldChg chg="modSp">
        <pc:chgData name="Francesco Murdaca" userId="S::francesco.murdaca_eumetsat.int#ext#@ecmwf.onmicrosoft.com::96220160-2a2f-4966-afd7-d995687e7042" providerId="AD" clId="Web-{FD2DA037-CF47-6B8C-569C-1E6BDBFB996E}" dt="2022-10-13T07:35:02.830" v="85" actId="20577"/>
        <pc:sldMkLst>
          <pc:docMk/>
          <pc:sldMk cId="3766259076" sldId="257"/>
        </pc:sldMkLst>
        <pc:spChg chg="mod">
          <ac:chgData name="Francesco Murdaca" userId="S::francesco.murdaca_eumetsat.int#ext#@ecmwf.onmicrosoft.com::96220160-2a2f-4966-afd7-d995687e7042" providerId="AD" clId="Web-{FD2DA037-CF47-6B8C-569C-1E6BDBFB996E}" dt="2022-10-13T07:35:02.830" v="85" actId="20577"/>
          <ac:spMkLst>
            <pc:docMk/>
            <pc:sldMk cId="3766259076" sldId="257"/>
            <ac:spMk id="4" creationId="{00000000-0000-0000-0000-000000000000}"/>
          </ac:spMkLst>
        </pc:spChg>
      </pc:sldChg>
      <pc:sldChg chg="modSp">
        <pc:chgData name="Francesco Murdaca" userId="S::francesco.murdaca_eumetsat.int#ext#@ecmwf.onmicrosoft.com::96220160-2a2f-4966-afd7-d995687e7042" providerId="AD" clId="Web-{FD2DA037-CF47-6B8C-569C-1E6BDBFB996E}" dt="2022-10-13T06:55:43.767" v="49" actId="20577"/>
        <pc:sldMkLst>
          <pc:docMk/>
          <pc:sldMk cId="2573299719" sldId="261"/>
        </pc:sldMkLst>
        <pc:spChg chg="mod">
          <ac:chgData name="Francesco Murdaca" userId="S::francesco.murdaca_eumetsat.int#ext#@ecmwf.onmicrosoft.com::96220160-2a2f-4966-afd7-d995687e7042" providerId="AD" clId="Web-{FD2DA037-CF47-6B8C-569C-1E6BDBFB996E}" dt="2022-10-13T06:55:43.767" v="49" actId="20577"/>
          <ac:spMkLst>
            <pc:docMk/>
            <pc:sldMk cId="2573299719" sldId="261"/>
            <ac:spMk id="3" creationId="{E7FFB8F4-6206-46E2-BF29-56EF2947677B}"/>
          </ac:spMkLst>
        </pc:spChg>
      </pc:sldChg>
      <pc:sldChg chg="addSp delSp modSp ord">
        <pc:chgData name="Francesco Murdaca" userId="S::francesco.murdaca_eumetsat.int#ext#@ecmwf.onmicrosoft.com::96220160-2a2f-4966-afd7-d995687e7042" providerId="AD" clId="Web-{FD2DA037-CF47-6B8C-569C-1E6BDBFB996E}" dt="2022-10-13T07:30:23.180" v="75"/>
        <pc:sldMkLst>
          <pc:docMk/>
          <pc:sldMk cId="829184076" sldId="262"/>
        </pc:sldMkLst>
        <pc:spChg chg="mod">
          <ac:chgData name="Francesco Murdaca" userId="S::francesco.murdaca_eumetsat.int#ext#@ecmwf.onmicrosoft.com::96220160-2a2f-4966-afd7-d995687e7042" providerId="AD" clId="Web-{FD2DA037-CF47-6B8C-569C-1E6BDBFB996E}" dt="2022-10-13T07:29:03.287" v="74" actId="20577"/>
          <ac:spMkLst>
            <pc:docMk/>
            <pc:sldMk cId="829184076" sldId="262"/>
            <ac:spMk id="8" creationId="{FDF4846A-4D35-F348-014E-18E6A7E466B8}"/>
          </ac:spMkLst>
        </pc:spChg>
        <pc:picChg chg="add del mod">
          <ac:chgData name="Francesco Murdaca" userId="S::francesco.murdaca_eumetsat.int#ext#@ecmwf.onmicrosoft.com::96220160-2a2f-4966-afd7-d995687e7042" providerId="AD" clId="Web-{FD2DA037-CF47-6B8C-569C-1E6BDBFB996E}" dt="2022-10-13T07:30:23.180" v="75"/>
          <ac:picMkLst>
            <pc:docMk/>
            <pc:sldMk cId="829184076" sldId="262"/>
            <ac:picMk id="3" creationId="{EB47F3CF-F234-27D3-C05D-F1BD12B88321}"/>
          </ac:picMkLst>
        </pc:picChg>
      </pc:sldChg>
      <pc:sldChg chg="modSp">
        <pc:chgData name="Francesco Murdaca" userId="S::francesco.murdaca_eumetsat.int#ext#@ecmwf.onmicrosoft.com::96220160-2a2f-4966-afd7-d995687e7042" providerId="AD" clId="Web-{FD2DA037-CF47-6B8C-569C-1E6BDBFB996E}" dt="2022-10-13T07:35:52.613" v="87" actId="20577"/>
        <pc:sldMkLst>
          <pc:docMk/>
          <pc:sldMk cId="1785775777" sldId="265"/>
        </pc:sldMkLst>
        <pc:spChg chg="mod">
          <ac:chgData name="Francesco Murdaca" userId="S::francesco.murdaca_eumetsat.int#ext#@ecmwf.onmicrosoft.com::96220160-2a2f-4966-afd7-d995687e7042" providerId="AD" clId="Web-{FD2DA037-CF47-6B8C-569C-1E6BDBFB996E}" dt="2022-10-13T07:35:52.613" v="87" actId="20577"/>
          <ac:spMkLst>
            <pc:docMk/>
            <pc:sldMk cId="1785775777" sldId="265"/>
            <ac:spMk id="3" creationId="{E7FFB8F4-6206-46E2-BF29-56EF2947677B}"/>
          </ac:spMkLst>
        </pc:spChg>
      </pc:sldChg>
      <pc:sldChg chg="modSp">
        <pc:chgData name="Francesco Murdaca" userId="S::francesco.murdaca_eumetsat.int#ext#@ecmwf.onmicrosoft.com::96220160-2a2f-4966-afd7-d995687e7042" providerId="AD" clId="Web-{FD2DA037-CF47-6B8C-569C-1E6BDBFB996E}" dt="2022-10-13T06:57:10.269" v="50" actId="14100"/>
        <pc:sldMkLst>
          <pc:docMk/>
          <pc:sldMk cId="122663617" sldId="272"/>
        </pc:sldMkLst>
        <pc:spChg chg="mod">
          <ac:chgData name="Francesco Murdaca" userId="S::francesco.murdaca_eumetsat.int#ext#@ecmwf.onmicrosoft.com::96220160-2a2f-4966-afd7-d995687e7042" providerId="AD" clId="Web-{FD2DA037-CF47-6B8C-569C-1E6BDBFB996E}" dt="2022-10-13T06:57:10.269" v="50" actId="14100"/>
          <ac:spMkLst>
            <pc:docMk/>
            <pc:sldMk cId="122663617" sldId="272"/>
            <ac:spMk id="3" creationId="{E7FFB8F4-6206-46E2-BF29-56EF2947677B}"/>
          </ac:spMkLst>
        </pc:spChg>
      </pc:sldChg>
      <pc:sldChg chg="ord">
        <pc:chgData name="Francesco Murdaca" userId="S::francesco.murdaca_eumetsat.int#ext#@ecmwf.onmicrosoft.com::96220160-2a2f-4966-afd7-d995687e7042" providerId="AD" clId="Web-{FD2DA037-CF47-6B8C-569C-1E6BDBFB996E}" dt="2022-10-13T07:28:56.631" v="70"/>
        <pc:sldMkLst>
          <pc:docMk/>
          <pc:sldMk cId="3339486441" sldId="273"/>
        </pc:sldMkLst>
      </pc:sldChg>
      <pc:sldChg chg="modSp">
        <pc:chgData name="Francesco Murdaca" userId="S::francesco.murdaca_eumetsat.int#ext#@ecmwf.onmicrosoft.com::96220160-2a2f-4966-afd7-d995687e7042" providerId="AD" clId="Web-{FD2DA037-CF47-6B8C-569C-1E6BDBFB996E}" dt="2022-10-13T06:57:51.942" v="59" actId="20577"/>
        <pc:sldMkLst>
          <pc:docMk/>
          <pc:sldMk cId="573485912" sldId="274"/>
        </pc:sldMkLst>
        <pc:spChg chg="mod">
          <ac:chgData name="Francesco Murdaca" userId="S::francesco.murdaca_eumetsat.int#ext#@ecmwf.onmicrosoft.com::96220160-2a2f-4966-afd7-d995687e7042" providerId="AD" clId="Web-{FD2DA037-CF47-6B8C-569C-1E6BDBFB996E}" dt="2022-10-13T06:57:51.942" v="59" actId="20577"/>
          <ac:spMkLst>
            <pc:docMk/>
            <pc:sldMk cId="573485912" sldId="274"/>
            <ac:spMk id="3" creationId="{E7FFB8F4-6206-46E2-BF29-56EF2947677B}"/>
          </ac:spMkLst>
        </pc:spChg>
      </pc:sldChg>
      <pc:sldChg chg="modSp add del replId">
        <pc:chgData name="Francesco Murdaca" userId="S::francesco.murdaca_eumetsat.int#ext#@ecmwf.onmicrosoft.com::96220160-2a2f-4966-afd7-d995687e7042" providerId="AD" clId="Web-{FD2DA037-CF47-6B8C-569C-1E6BDBFB996E}" dt="2022-10-13T06:51:45.825" v="42"/>
        <pc:sldMkLst>
          <pc:docMk/>
          <pc:sldMk cId="1200068983" sldId="275"/>
        </pc:sldMkLst>
        <pc:spChg chg="mod">
          <ac:chgData name="Francesco Murdaca" userId="S::francesco.murdaca_eumetsat.int#ext#@ecmwf.onmicrosoft.com::96220160-2a2f-4966-afd7-d995687e7042" providerId="AD" clId="Web-{FD2DA037-CF47-6B8C-569C-1E6BDBFB996E}" dt="2022-10-13T06:51:34.465" v="39" actId="20577"/>
          <ac:spMkLst>
            <pc:docMk/>
            <pc:sldMk cId="1200068983" sldId="275"/>
            <ac:spMk id="3" creationId="{E7FFB8F4-6206-46E2-BF29-56EF2947677B}"/>
          </ac:spMkLst>
        </pc:spChg>
      </pc:sldChg>
      <pc:sldChg chg="modSp add replId">
        <pc:chgData name="Francesco Murdaca" userId="S::francesco.murdaca_eumetsat.int#ext#@ecmwf.onmicrosoft.com::96220160-2a2f-4966-afd7-d995687e7042" providerId="AD" clId="Web-{FD2DA037-CF47-6B8C-569C-1E6BDBFB996E}" dt="2022-10-13T07:35:54.925" v="88" actId="20577"/>
        <pc:sldMkLst>
          <pc:docMk/>
          <pc:sldMk cId="2814138157" sldId="276"/>
        </pc:sldMkLst>
        <pc:spChg chg="mod">
          <ac:chgData name="Francesco Murdaca" userId="S::francesco.murdaca_eumetsat.int#ext#@ecmwf.onmicrosoft.com::96220160-2a2f-4966-afd7-d995687e7042" providerId="AD" clId="Web-{FD2DA037-CF47-6B8C-569C-1E6BDBFB996E}" dt="2022-10-13T07:35:54.925" v="88" actId="20577"/>
          <ac:spMkLst>
            <pc:docMk/>
            <pc:sldMk cId="2814138157" sldId="276"/>
            <ac:spMk id="3" creationId="{E7FFB8F4-6206-46E2-BF29-56EF2947677B}"/>
          </ac:spMkLst>
        </pc:spChg>
      </pc:sldChg>
      <pc:sldChg chg="modSp add replId">
        <pc:chgData name="Francesco Murdaca" userId="S::francesco.murdaca_eumetsat.int#ext#@ecmwf.onmicrosoft.com::96220160-2a2f-4966-afd7-d995687e7042" providerId="AD" clId="Web-{FD2DA037-CF47-6B8C-569C-1E6BDBFB996E}" dt="2022-10-13T07:35:57.254" v="90" actId="20577"/>
        <pc:sldMkLst>
          <pc:docMk/>
          <pc:sldMk cId="2697509590" sldId="277"/>
        </pc:sldMkLst>
        <pc:spChg chg="mod">
          <ac:chgData name="Francesco Murdaca" userId="S::francesco.murdaca_eumetsat.int#ext#@ecmwf.onmicrosoft.com::96220160-2a2f-4966-afd7-d995687e7042" providerId="AD" clId="Web-{FD2DA037-CF47-6B8C-569C-1E6BDBFB996E}" dt="2022-10-13T07:35:57.254" v="90" actId="20577"/>
          <ac:spMkLst>
            <pc:docMk/>
            <pc:sldMk cId="2697509590" sldId="277"/>
            <ac:spMk id="3" creationId="{E7FFB8F4-6206-46E2-BF29-56EF2947677B}"/>
          </ac:spMkLst>
        </pc:spChg>
      </pc:sldChg>
      <pc:sldChg chg="modSp add replId">
        <pc:chgData name="Francesco Murdaca" userId="S::francesco.murdaca_eumetsat.int#ext#@ecmwf.onmicrosoft.com::96220160-2a2f-4966-afd7-d995687e7042" providerId="AD" clId="Web-{FD2DA037-CF47-6B8C-569C-1E6BDBFB996E}" dt="2022-10-13T07:35:59.473" v="92" actId="20577"/>
        <pc:sldMkLst>
          <pc:docMk/>
          <pc:sldMk cId="1205096169" sldId="278"/>
        </pc:sldMkLst>
        <pc:spChg chg="mod">
          <ac:chgData name="Francesco Murdaca" userId="S::francesco.murdaca_eumetsat.int#ext#@ecmwf.onmicrosoft.com::96220160-2a2f-4966-afd7-d995687e7042" providerId="AD" clId="Web-{FD2DA037-CF47-6B8C-569C-1E6BDBFB996E}" dt="2022-10-13T07:35:59.473" v="92" actId="20577"/>
          <ac:spMkLst>
            <pc:docMk/>
            <pc:sldMk cId="1205096169" sldId="278"/>
            <ac:spMk id="3" creationId="{E7FFB8F4-6206-46E2-BF29-56EF2947677B}"/>
          </ac:spMkLst>
        </pc:spChg>
      </pc:sldChg>
      <pc:sldChg chg="modSp add replId">
        <pc:chgData name="Francesco Murdaca" userId="S::francesco.murdaca_eumetsat.int#ext#@ecmwf.onmicrosoft.com::96220160-2a2f-4966-afd7-d995687e7042" providerId="AD" clId="Web-{FD2DA037-CF47-6B8C-569C-1E6BDBFB996E}" dt="2022-10-13T06:52:01.435" v="46" actId="20577"/>
        <pc:sldMkLst>
          <pc:docMk/>
          <pc:sldMk cId="1253297542" sldId="279"/>
        </pc:sldMkLst>
        <pc:spChg chg="mod">
          <ac:chgData name="Francesco Murdaca" userId="S::francesco.murdaca_eumetsat.int#ext#@ecmwf.onmicrosoft.com::96220160-2a2f-4966-afd7-d995687e7042" providerId="AD" clId="Web-{FD2DA037-CF47-6B8C-569C-1E6BDBFB996E}" dt="2022-10-13T06:52:01.435" v="46" actId="20577"/>
          <ac:spMkLst>
            <pc:docMk/>
            <pc:sldMk cId="1253297542" sldId="279"/>
            <ac:spMk id="3" creationId="{E7FFB8F4-6206-46E2-BF29-56EF2947677B}"/>
          </ac:spMkLst>
        </pc:spChg>
      </pc:sldChg>
      <pc:sldChg chg="delSp modSp add ord replId">
        <pc:chgData name="Francesco Murdaca" userId="S::francesco.murdaca_eumetsat.int#ext#@ecmwf.onmicrosoft.com::96220160-2a2f-4966-afd7-d995687e7042" providerId="AD" clId="Web-{FD2DA037-CF47-6B8C-569C-1E6BDBFB996E}" dt="2022-10-13T07:28:52.287" v="68" actId="20577"/>
        <pc:sldMkLst>
          <pc:docMk/>
          <pc:sldMk cId="2440349507" sldId="280"/>
        </pc:sldMkLst>
        <pc:spChg chg="mod">
          <ac:chgData name="Francesco Murdaca" userId="S::francesco.murdaca_eumetsat.int#ext#@ecmwf.onmicrosoft.com::96220160-2a2f-4966-afd7-d995687e7042" providerId="AD" clId="Web-{FD2DA037-CF47-6B8C-569C-1E6BDBFB996E}" dt="2022-10-13T07:28:52.287" v="68" actId="20577"/>
          <ac:spMkLst>
            <pc:docMk/>
            <pc:sldMk cId="2440349507" sldId="280"/>
            <ac:spMk id="8" creationId="{FDF4846A-4D35-F348-014E-18E6A7E466B8}"/>
          </ac:spMkLst>
        </pc:spChg>
        <pc:picChg chg="del">
          <ac:chgData name="Francesco Murdaca" userId="S::francesco.murdaca_eumetsat.int#ext#@ecmwf.onmicrosoft.com::96220160-2a2f-4966-afd7-d995687e7042" providerId="AD" clId="Web-{FD2DA037-CF47-6B8C-569C-1E6BDBFB996E}" dt="2022-10-13T07:28:18.958" v="63"/>
          <ac:picMkLst>
            <pc:docMk/>
            <pc:sldMk cId="2440349507" sldId="280"/>
            <ac:picMk id="3" creationId="{EB47F3CF-F234-27D3-C05D-F1BD12B88321}"/>
          </ac:picMkLst>
        </pc:picChg>
      </pc:sldChg>
      <pc:sldChg chg="addSp delSp modSp add replId">
        <pc:chgData name="Francesco Murdaca" userId="S::francesco.murdaca_eumetsat.int#ext#@ecmwf.onmicrosoft.com::96220160-2a2f-4966-afd7-d995687e7042" providerId="AD" clId="Web-{FD2DA037-CF47-6B8C-569C-1E6BDBFB996E}" dt="2022-10-13T07:31:19.260" v="83"/>
        <pc:sldMkLst>
          <pc:docMk/>
          <pc:sldMk cId="2063862815" sldId="281"/>
        </pc:sldMkLst>
        <pc:picChg chg="add del mod">
          <ac:chgData name="Francesco Murdaca" userId="S::francesco.murdaca_eumetsat.int#ext#@ecmwf.onmicrosoft.com::96220160-2a2f-4966-afd7-d995687e7042" providerId="AD" clId="Web-{FD2DA037-CF47-6B8C-569C-1E6BDBFB996E}" dt="2022-10-13T07:31:19.260" v="83"/>
          <ac:picMkLst>
            <pc:docMk/>
            <pc:sldMk cId="2063862815" sldId="281"/>
            <ac:picMk id="3" creationId="{773A9060-038C-54B4-8F20-10FE583F9989}"/>
          </ac:picMkLst>
        </pc:picChg>
      </pc:sldChg>
      <pc:sldChg chg="addSp delSp modSp add replId">
        <pc:chgData name="Francesco Murdaca" userId="S::francesco.murdaca_eumetsat.int#ext#@ecmwf.onmicrosoft.com::96220160-2a2f-4966-afd7-d995687e7042" providerId="AD" clId="Web-{FD2DA037-CF47-6B8C-569C-1E6BDBFB996E}" dt="2022-10-13T07:49:06.373" v="96"/>
        <pc:sldMkLst>
          <pc:docMk/>
          <pc:sldMk cId="3435505173" sldId="282"/>
        </pc:sldMkLst>
        <pc:picChg chg="add del">
          <ac:chgData name="Francesco Murdaca" userId="S::francesco.murdaca_eumetsat.int#ext#@ecmwf.onmicrosoft.com::96220160-2a2f-4966-afd7-d995687e7042" providerId="AD" clId="Web-{FD2DA037-CF47-6B8C-569C-1E6BDBFB996E}" dt="2022-10-13T07:31:16.541" v="82"/>
          <ac:picMkLst>
            <pc:docMk/>
            <pc:sldMk cId="3435505173" sldId="282"/>
            <ac:picMk id="3" creationId="{773A9060-038C-54B4-8F20-10FE583F9989}"/>
          </ac:picMkLst>
        </pc:picChg>
        <pc:picChg chg="add del mod">
          <ac:chgData name="Francesco Murdaca" userId="S::francesco.murdaca_eumetsat.int#ext#@ecmwf.onmicrosoft.com::96220160-2a2f-4966-afd7-d995687e7042" providerId="AD" clId="Web-{FD2DA037-CF47-6B8C-569C-1E6BDBFB996E}" dt="2022-10-13T07:48:58.576" v="94"/>
          <ac:picMkLst>
            <pc:docMk/>
            <pc:sldMk cId="3435505173" sldId="282"/>
            <ac:picMk id="5" creationId="{240447DC-2BDE-BA9E-D738-AE308471F66B}"/>
          </ac:picMkLst>
        </pc:picChg>
        <pc:picChg chg="add del mod">
          <ac:chgData name="Francesco Murdaca" userId="S::francesco.murdaca_eumetsat.int#ext#@ecmwf.onmicrosoft.com::96220160-2a2f-4966-afd7-d995687e7042" providerId="AD" clId="Web-{FD2DA037-CF47-6B8C-569C-1E6BDBFB996E}" dt="2022-10-13T07:49:06.373" v="96"/>
          <ac:picMkLst>
            <pc:docMk/>
            <pc:sldMk cId="3435505173" sldId="282"/>
            <ac:picMk id="6" creationId="{B7908013-48EA-4A2B-107D-BA652042121D}"/>
          </ac:picMkLst>
        </pc:picChg>
      </pc:sldChg>
    </pc:docChg>
  </pc:docChgLst>
  <pc:docChgLst>
    <pc:chgData name="Francesco Murdaca" userId="S::francesco.murdaca_eumetsat.int#ext#@ecmwf.onmicrosoft.com::96220160-2a2f-4966-afd7-d995687e7042" providerId="AD" clId="Web-{A1FC4C56-16A9-2ED1-D8A0-CBF620D6A637}"/>
    <pc:docChg chg="addSld delSld modSld addMainMaster">
      <pc:chgData name="Francesco Murdaca" userId="S::francesco.murdaca_eumetsat.int#ext#@ecmwf.onmicrosoft.com::96220160-2a2f-4966-afd7-d995687e7042" providerId="AD" clId="Web-{A1FC4C56-16A9-2ED1-D8A0-CBF620D6A637}" dt="2022-10-06T12:41:56.689" v="38" actId="1076"/>
      <pc:docMkLst>
        <pc:docMk/>
      </pc:docMkLst>
      <pc:sldChg chg="del">
        <pc:chgData name="Francesco Murdaca" userId="S::francesco.murdaca_eumetsat.int#ext#@ecmwf.onmicrosoft.com::96220160-2a2f-4966-afd7-d995687e7042" providerId="AD" clId="Web-{A1FC4C56-16A9-2ED1-D8A0-CBF620D6A637}" dt="2022-10-06T12:33:26.281" v="1"/>
        <pc:sldMkLst>
          <pc:docMk/>
          <pc:sldMk cId="109857222" sldId="256"/>
        </pc:sldMkLst>
      </pc:sldChg>
      <pc:sldChg chg="modSp add">
        <pc:chgData name="Francesco Murdaca" userId="S::francesco.murdaca_eumetsat.int#ext#@ecmwf.onmicrosoft.com::96220160-2a2f-4966-afd7-d995687e7042" providerId="AD" clId="Web-{A1FC4C56-16A9-2ED1-D8A0-CBF620D6A637}" dt="2022-10-06T12:33:52.954" v="20" actId="20577"/>
        <pc:sldMkLst>
          <pc:docMk/>
          <pc:sldMk cId="3766259076" sldId="257"/>
        </pc:sldMkLst>
        <pc:spChg chg="mod">
          <ac:chgData name="Francesco Murdaca" userId="S::francesco.murdaca_eumetsat.int#ext#@ecmwf.onmicrosoft.com::96220160-2a2f-4966-afd7-d995687e7042" providerId="AD" clId="Web-{A1FC4C56-16A9-2ED1-D8A0-CBF620D6A637}" dt="2022-10-06T12:33:52.954" v="20" actId="20577"/>
          <ac:spMkLst>
            <pc:docMk/>
            <pc:sldMk cId="3766259076" sldId="257"/>
            <ac:spMk id="4" creationId="{00000000-0000-0000-0000-000000000000}"/>
          </ac:spMkLst>
        </pc:spChg>
        <pc:spChg chg="mod">
          <ac:chgData name="Francesco Murdaca" userId="S::francesco.murdaca_eumetsat.int#ext#@ecmwf.onmicrosoft.com::96220160-2a2f-4966-afd7-d995687e7042" providerId="AD" clId="Web-{A1FC4C56-16A9-2ED1-D8A0-CBF620D6A637}" dt="2022-10-06T12:33:41.250" v="8" actId="20577"/>
          <ac:spMkLst>
            <pc:docMk/>
            <pc:sldMk cId="3766259076" sldId="257"/>
            <ac:spMk id="5" creationId="{00000000-0000-0000-0000-000000000000}"/>
          </ac:spMkLst>
        </pc:spChg>
      </pc:sldChg>
      <pc:sldChg chg="add del replId">
        <pc:chgData name="Francesco Murdaca" userId="S::francesco.murdaca_eumetsat.int#ext#@ecmwf.onmicrosoft.com::96220160-2a2f-4966-afd7-d995687e7042" providerId="AD" clId="Web-{A1FC4C56-16A9-2ED1-D8A0-CBF620D6A637}" dt="2022-10-06T12:41:24.390" v="23"/>
        <pc:sldMkLst>
          <pc:docMk/>
          <pc:sldMk cId="1175733026" sldId="258"/>
        </pc:sldMkLst>
      </pc:sldChg>
      <pc:sldChg chg="delSp modSp add">
        <pc:chgData name="Francesco Murdaca" userId="S::francesco.murdaca_eumetsat.int#ext#@ecmwf.onmicrosoft.com::96220160-2a2f-4966-afd7-d995687e7042" providerId="AD" clId="Web-{A1FC4C56-16A9-2ED1-D8A0-CBF620D6A637}" dt="2022-10-06T12:41:56.689" v="38" actId="1076"/>
        <pc:sldMkLst>
          <pc:docMk/>
          <pc:sldMk cId="2646546660" sldId="259"/>
        </pc:sldMkLst>
        <pc:spChg chg="mod">
          <ac:chgData name="Francesco Murdaca" userId="S::francesco.murdaca_eumetsat.int#ext#@ecmwf.onmicrosoft.com::96220160-2a2f-4966-afd7-d995687e7042" providerId="AD" clId="Web-{A1FC4C56-16A9-2ED1-D8A0-CBF620D6A637}" dt="2022-10-06T12:41:42.376" v="35" actId="20577"/>
          <ac:spMkLst>
            <pc:docMk/>
            <pc:sldMk cId="2646546660" sldId="259"/>
            <ac:spMk id="2" creationId="{62ED9C03-0E87-46CD-AE3E-F951351ADF42}"/>
          </ac:spMkLst>
        </pc:spChg>
        <pc:spChg chg="mod">
          <ac:chgData name="Francesco Murdaca" userId="S::francesco.murdaca_eumetsat.int#ext#@ecmwf.onmicrosoft.com::96220160-2a2f-4966-afd7-d995687e7042" providerId="AD" clId="Web-{A1FC4C56-16A9-2ED1-D8A0-CBF620D6A637}" dt="2022-10-06T12:41:56.689" v="38" actId="1076"/>
          <ac:spMkLst>
            <pc:docMk/>
            <pc:sldMk cId="2646546660" sldId="259"/>
            <ac:spMk id="3" creationId="{E7FFB8F4-6206-46E2-BF29-56EF2947677B}"/>
          </ac:spMkLst>
        </pc:spChg>
        <pc:spChg chg="del">
          <ac:chgData name="Francesco Murdaca" userId="S::francesco.murdaca_eumetsat.int#ext#@ecmwf.onmicrosoft.com::96220160-2a2f-4966-afd7-d995687e7042" providerId="AD" clId="Web-{A1FC4C56-16A9-2ED1-D8A0-CBF620D6A637}" dt="2022-10-06T12:41:46.360" v="36"/>
          <ac:spMkLst>
            <pc:docMk/>
            <pc:sldMk cId="2646546660" sldId="259"/>
            <ac:spMk id="4" creationId="{D49753F5-4D3A-2C43-810B-BD1E1B7463AF}"/>
          </ac:spMkLst>
        </pc:spChg>
      </pc:sldChg>
      <pc:sldMasterChg chg="add addSldLayout">
        <pc:chgData name="Francesco Murdaca" userId="S::francesco.murdaca_eumetsat.int#ext#@ecmwf.onmicrosoft.com::96220160-2a2f-4966-afd7-d995687e7042" providerId="AD" clId="Web-{A1FC4C56-16A9-2ED1-D8A0-CBF620D6A637}" dt="2022-10-06T12:33:24.015" v="0"/>
        <pc:sldMasterMkLst>
          <pc:docMk/>
          <pc:sldMasterMk cId="1918335737" sldId="2147487684"/>
        </pc:sldMasterMkLst>
        <pc:sldLayoutChg chg="add">
          <pc:chgData name="Francesco Murdaca" userId="S::francesco.murdaca_eumetsat.int#ext#@ecmwf.onmicrosoft.com::96220160-2a2f-4966-afd7-d995687e7042" providerId="AD" clId="Web-{A1FC4C56-16A9-2ED1-D8A0-CBF620D6A637}" dt="2022-10-06T12:33:24.015" v="0"/>
          <pc:sldLayoutMkLst>
            <pc:docMk/>
            <pc:sldMasterMk cId="1918335737" sldId="2147487684"/>
            <pc:sldLayoutMk cId="1913788242" sldId="2147487685"/>
          </pc:sldLayoutMkLst>
        </pc:sldLayoutChg>
        <pc:sldLayoutChg chg="add">
          <pc:chgData name="Francesco Murdaca" userId="S::francesco.murdaca_eumetsat.int#ext#@ecmwf.onmicrosoft.com::96220160-2a2f-4966-afd7-d995687e7042" providerId="AD" clId="Web-{A1FC4C56-16A9-2ED1-D8A0-CBF620D6A637}" dt="2022-10-06T12:33:24.015" v="0"/>
          <pc:sldLayoutMkLst>
            <pc:docMk/>
            <pc:sldMasterMk cId="1918335737" sldId="2147487684"/>
            <pc:sldLayoutMk cId="1085402485" sldId="2147487686"/>
          </pc:sldLayoutMkLst>
        </pc:sldLayoutChg>
        <pc:sldLayoutChg chg="add">
          <pc:chgData name="Francesco Murdaca" userId="S::francesco.murdaca_eumetsat.int#ext#@ecmwf.onmicrosoft.com::96220160-2a2f-4966-afd7-d995687e7042" providerId="AD" clId="Web-{A1FC4C56-16A9-2ED1-D8A0-CBF620D6A637}" dt="2022-10-06T12:33:24.015" v="0"/>
          <pc:sldLayoutMkLst>
            <pc:docMk/>
            <pc:sldMasterMk cId="1918335737" sldId="2147487684"/>
            <pc:sldLayoutMk cId="477954321" sldId="2147487687"/>
          </pc:sldLayoutMkLst>
        </pc:sldLayoutChg>
      </pc:sldMasterChg>
      <pc:sldMasterChg chg="add addSldLayout">
        <pc:chgData name="Francesco Murdaca" userId="S::francesco.murdaca_eumetsat.int#ext#@ecmwf.onmicrosoft.com::96220160-2a2f-4966-afd7-d995687e7042" providerId="AD" clId="Web-{A1FC4C56-16A9-2ED1-D8A0-CBF620D6A637}" dt="2022-10-06T12:41:21.281" v="22"/>
        <pc:sldMasterMkLst>
          <pc:docMk/>
          <pc:sldMasterMk cId="3776635041" sldId="2147487767"/>
        </pc:sldMasterMkLst>
        <pc:sldLayoutChg chg="add">
          <pc:chgData name="Francesco Murdaca" userId="S::francesco.murdaca_eumetsat.int#ext#@ecmwf.onmicrosoft.com::96220160-2a2f-4966-afd7-d995687e7042" providerId="AD" clId="Web-{A1FC4C56-16A9-2ED1-D8A0-CBF620D6A637}" dt="2022-10-06T12:41:21.281" v="22"/>
          <pc:sldLayoutMkLst>
            <pc:docMk/>
            <pc:sldMasterMk cId="3776635041" sldId="2147487767"/>
            <pc:sldLayoutMk cId="2288049615" sldId="2147487768"/>
          </pc:sldLayoutMkLst>
        </pc:sldLayoutChg>
        <pc:sldLayoutChg chg="add">
          <pc:chgData name="Francesco Murdaca" userId="S::francesco.murdaca_eumetsat.int#ext#@ecmwf.onmicrosoft.com::96220160-2a2f-4966-afd7-d995687e7042" providerId="AD" clId="Web-{A1FC4C56-16A9-2ED1-D8A0-CBF620D6A637}" dt="2022-10-06T12:41:21.281" v="22"/>
          <pc:sldLayoutMkLst>
            <pc:docMk/>
            <pc:sldMasterMk cId="3776635041" sldId="2147487767"/>
            <pc:sldLayoutMk cId="2520144568" sldId="2147487769"/>
          </pc:sldLayoutMkLst>
        </pc:sldLayoutChg>
        <pc:sldLayoutChg chg="add">
          <pc:chgData name="Francesco Murdaca" userId="S::francesco.murdaca_eumetsat.int#ext#@ecmwf.onmicrosoft.com::96220160-2a2f-4966-afd7-d995687e7042" providerId="AD" clId="Web-{A1FC4C56-16A9-2ED1-D8A0-CBF620D6A637}" dt="2022-10-06T12:41:21.281" v="22"/>
          <pc:sldLayoutMkLst>
            <pc:docMk/>
            <pc:sldMasterMk cId="3776635041" sldId="2147487767"/>
            <pc:sldLayoutMk cId="2143053597" sldId="2147487770"/>
          </pc:sldLayoutMkLst>
        </pc:sldLayoutChg>
        <pc:sldLayoutChg chg="add">
          <pc:chgData name="Francesco Murdaca" userId="S::francesco.murdaca_eumetsat.int#ext#@ecmwf.onmicrosoft.com::96220160-2a2f-4966-afd7-d995687e7042" providerId="AD" clId="Web-{A1FC4C56-16A9-2ED1-D8A0-CBF620D6A637}" dt="2022-10-06T12:41:21.281" v="22"/>
          <pc:sldLayoutMkLst>
            <pc:docMk/>
            <pc:sldMasterMk cId="3776635041" sldId="2147487767"/>
            <pc:sldLayoutMk cId="1232921478" sldId="2147487771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8033B3-A66D-4673-94A9-FAF9364BAA2A}" type="datetimeFigureOut">
              <a:t>10/13/2022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72F773-D9DD-452F-9015-A7607AE23E2F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0742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1333500"/>
            <a:fld id="{B3123BCD-06C1-4979-A4B6-929E88FE602B}" type="slidenum">
              <a:rPr lang="de-DE" smtClean="0"/>
              <a:pPr defTabSz="1333500"/>
              <a:t>1</a:t>
            </a:fld>
            <a:endParaRPr lang="de-DE"/>
          </a:p>
        </p:txBody>
      </p:sp>
      <p:sp>
        <p:nvSpPr>
          <p:cNvPr id="206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77800" y="1074738"/>
            <a:ext cx="9575800" cy="5386387"/>
          </a:xfrm>
          <a:ln/>
        </p:spPr>
      </p:sp>
      <p:sp>
        <p:nvSpPr>
          <p:cNvPr id="206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Title slide template 1 of 2 with presentation</a:t>
            </a:r>
            <a:r>
              <a:rPr lang="en-GB" sz="1200" b="0" baseline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title/information on the left. Please choose between slide 1 or 2 for the title slide and delete the other.</a:t>
            </a:r>
            <a:endParaRPr lang="en-GB" sz="1200" b="0">
              <a:solidFill>
                <a:srgbClr val="FF0000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89250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D03270C-FB42-C54A-AC71-B4EEB4FA7F1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611430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D03270C-FB42-C54A-AC71-B4EEB4FA7F1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458828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D03270C-FB42-C54A-AC71-B4EEB4FA7F1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009032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D03270C-FB42-C54A-AC71-B4EEB4FA7F1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03337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D03270C-FB42-C54A-AC71-B4EEB4FA7F1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89989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D03270C-FB42-C54A-AC71-B4EEB4FA7F1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359611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D03270C-FB42-C54A-AC71-B4EEB4FA7F1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127741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D03270C-FB42-C54A-AC71-B4EEB4FA7F1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7937758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D03270C-FB42-C54A-AC71-B4EEB4FA7F1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219590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D03270C-FB42-C54A-AC71-B4EEB4FA7F1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186840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D03270C-FB42-C54A-AC71-B4EEB4FA7F1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014268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D03270C-FB42-C54A-AC71-B4EEB4FA7F1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687249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D03270C-FB42-C54A-AC71-B4EEB4FA7F1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793505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D03270C-FB42-C54A-AC71-B4EEB4FA7F1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746560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D03270C-FB42-C54A-AC71-B4EEB4FA7F1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575043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D03270C-FB42-C54A-AC71-B4EEB4FA7F1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479936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D03270C-FB42-C54A-AC71-B4EEB4FA7F1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893436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13/10/2022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13/10/2022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13/10/2022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/>
          <p:cNvSpPr txBox="1">
            <a:spLocks/>
          </p:cNvSpPr>
          <p:nvPr userDrawn="1"/>
        </p:nvSpPr>
        <p:spPr>
          <a:xfrm>
            <a:off x="8624686" y="6349911"/>
            <a:ext cx="2216123" cy="36512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srgbClr val="064E8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© ECMWF &amp; EUMETSAT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692334" y="1122749"/>
            <a:ext cx="7871650" cy="519800"/>
          </a:xfrm>
          <a:prstGeom prst="rect">
            <a:avLst/>
          </a:prstGeom>
        </p:spPr>
        <p:txBody>
          <a:bodyPr vert="horz" lIns="0" tIns="0" rIns="0" bIns="0" anchor="b" anchorCtr="0">
            <a:spAutoFit/>
          </a:bodyPr>
          <a:lstStyle>
            <a:lvl1pPr marL="0" indent="0">
              <a:lnSpc>
                <a:spcPts val="4000"/>
              </a:lnSpc>
              <a:spcBef>
                <a:spcPts val="0"/>
              </a:spcBef>
              <a:buNone/>
              <a:defRPr sz="3600" b="1">
                <a:solidFill>
                  <a:srgbClr val="064E83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pPr lvl="0"/>
            <a:r>
              <a:rPr lang="en-GB"/>
              <a:t>Title of Presentation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692334" y="1808551"/>
            <a:ext cx="7871650" cy="382156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3000"/>
              </a:lnSpc>
              <a:spcBef>
                <a:spcPts val="0"/>
              </a:spcBef>
              <a:buNone/>
              <a:defRPr sz="2400">
                <a:solidFill>
                  <a:srgbClr val="064E83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pPr lvl="0"/>
            <a:r>
              <a:rPr lang="en-GB"/>
              <a:t>Subtitle of Presentation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692334" y="2528553"/>
            <a:ext cx="7871650" cy="307777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2400"/>
              </a:lnSpc>
              <a:spcBef>
                <a:spcPts val="0"/>
              </a:spcBef>
              <a:buNone/>
              <a:defRPr sz="2000">
                <a:solidFill>
                  <a:srgbClr val="064E83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pPr lvl="0"/>
            <a:r>
              <a:rPr lang="en-GB"/>
              <a:t>Author’s Name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692334" y="2949776"/>
            <a:ext cx="7871650" cy="254771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None/>
              <a:defRPr sz="1600">
                <a:solidFill>
                  <a:srgbClr val="064E83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pPr lvl="0"/>
            <a:r>
              <a:rPr lang="en-GB"/>
              <a:t>Author’s Address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692334" y="3257551"/>
            <a:ext cx="7871650" cy="230832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1800"/>
              </a:lnSpc>
              <a:spcBef>
                <a:spcPts val="0"/>
              </a:spcBef>
              <a:buNone/>
              <a:defRPr sz="1400">
                <a:solidFill>
                  <a:srgbClr val="064E83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pPr lvl="0"/>
            <a:r>
              <a:rPr lang="en-GB" err="1"/>
              <a:t>email@ddress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37882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708671" y="344219"/>
            <a:ext cx="11020874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708671" y="936000"/>
            <a:ext cx="11020874" cy="4986000"/>
          </a:xfrm>
          <a:prstGeom prst="rect">
            <a:avLst/>
          </a:prstGeom>
        </p:spPr>
        <p:txBody>
          <a:bodyPr lIns="0" tIns="0" rIns="0" bIns="0"/>
          <a:lstStyle>
            <a:lvl1pPr marL="180000" indent="-180000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defRPr sz="2100" baseline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 marL="630000" indent="-270000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defRPr sz="18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en-GB"/>
              <a:t>Top level text goes in here </a:t>
            </a:r>
          </a:p>
          <a:p>
            <a:pPr lvl="1"/>
            <a:r>
              <a:rPr lang="en-GB"/>
              <a:t>Second level text goes in here</a:t>
            </a:r>
          </a:p>
          <a:p>
            <a:pPr lvl="2"/>
            <a:r>
              <a:rPr lang="en-GB"/>
              <a:t>Third level text goes in here</a:t>
            </a:r>
          </a:p>
          <a:p>
            <a:pPr lvl="3"/>
            <a:r>
              <a:rPr lang="en-GB"/>
              <a:t>Fourth level text goes in here</a:t>
            </a:r>
          </a:p>
          <a:p>
            <a:pPr lvl="4"/>
            <a:r>
              <a:rPr lang="en-GB"/>
              <a:t>Fifth level text goes in here</a:t>
            </a:r>
            <a:endParaRPr lang="en-US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11077285" y="6258560"/>
            <a:ext cx="1114715" cy="194575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6B3B0B0F-E794-1244-9699-107C60B9C2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4024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147782" y="-8719"/>
            <a:ext cx="11896436" cy="647425"/>
          </a:xfrm>
          <a:prstGeom prst="rect">
            <a:avLst/>
          </a:prstGeom>
          <a:solidFill>
            <a:srgbClr val="00205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36000" rIns="3600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900" b="1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ahoma" pitchFamily="34" charset="0"/>
            </a:endParaRPr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145054" y="-8719"/>
            <a:ext cx="647425" cy="647425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36000" rIns="3600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900" b="1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ahoma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2480" y="1"/>
            <a:ext cx="11399520" cy="640079"/>
          </a:xfrm>
        </p:spPr>
        <p:txBody>
          <a:bodyPr/>
          <a:lstStyle>
            <a:lvl1pPr marL="221544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145053" y="1139429"/>
            <a:ext cx="11627339" cy="5262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091"/>
          <a:stretch/>
        </p:blipFill>
        <p:spPr>
          <a:xfrm>
            <a:off x="207400" y="83805"/>
            <a:ext cx="485747" cy="482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7954321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/>
          <p:cNvSpPr txBox="1">
            <a:spLocks/>
          </p:cNvSpPr>
          <p:nvPr userDrawn="1"/>
        </p:nvSpPr>
        <p:spPr>
          <a:xfrm>
            <a:off x="8078638" y="5984876"/>
            <a:ext cx="1953575" cy="36512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064E83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2160563" y="1294198"/>
            <a:ext cx="7871650" cy="519800"/>
          </a:xfrm>
          <a:prstGeom prst="rect">
            <a:avLst/>
          </a:prstGeom>
        </p:spPr>
        <p:txBody>
          <a:bodyPr vert="horz" lIns="0" tIns="0" rIns="0" bIns="0" anchor="b" anchorCtr="0">
            <a:spAutoFit/>
          </a:bodyPr>
          <a:lstStyle>
            <a:lvl1pPr marL="0" indent="0">
              <a:lnSpc>
                <a:spcPts val="4000"/>
              </a:lnSpc>
              <a:spcBef>
                <a:spcPts val="0"/>
              </a:spcBef>
              <a:buNone/>
              <a:defRPr sz="3600" b="1">
                <a:solidFill>
                  <a:srgbClr val="064E83"/>
                </a:solidFill>
              </a:defRPr>
            </a:lvl1pPr>
          </a:lstStyle>
          <a:p>
            <a:pPr lvl="0"/>
            <a:r>
              <a:rPr lang="en-GB"/>
              <a:t>Title of Presentation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2160563" y="1980000"/>
            <a:ext cx="7871650" cy="382156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3000"/>
              </a:lnSpc>
              <a:spcBef>
                <a:spcPts val="0"/>
              </a:spcBef>
              <a:buNone/>
              <a:defRPr sz="24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/>
              <a:t>Subtitle of Presentation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2160563" y="2700002"/>
            <a:ext cx="7871650" cy="307777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2400"/>
              </a:lnSpc>
              <a:spcBef>
                <a:spcPts val="0"/>
              </a:spcBef>
              <a:buNone/>
              <a:defRPr sz="20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/>
              <a:t>Author’s Name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2160563" y="3121225"/>
            <a:ext cx="7871650" cy="254771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None/>
              <a:defRPr sz="16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/>
              <a:t>Author’s Address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2160563" y="3429000"/>
            <a:ext cx="7871650" cy="230832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1800"/>
              </a:lnSpc>
              <a:spcBef>
                <a:spcPts val="0"/>
              </a:spcBef>
              <a:buNone/>
              <a:defRPr sz="14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err="1"/>
              <a:t>email@ddress</a:t>
            </a:r>
            <a:endParaRPr lang="en-GB"/>
          </a:p>
        </p:txBody>
      </p:sp>
      <p:pic>
        <p:nvPicPr>
          <p:cNvPr id="12" name="Picture 11" descr="ECMWF_Master_Logo_RGB_nostrap.png">
            <a:extLst>
              <a:ext uri="{FF2B5EF4-FFF2-40B4-BE49-F238E27FC236}">
                <a16:creationId xmlns:a16="http://schemas.microsoft.com/office/drawing/2014/main" id="{A9E0CA5A-EBD9-4C88-85C8-7A9AE689F90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670" y="6293597"/>
            <a:ext cx="1342722" cy="23065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8F685A4-CE56-4979-9F91-BCAABA67CB4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t="21820" b="26060"/>
          <a:stretch/>
        </p:blipFill>
        <p:spPr>
          <a:xfrm>
            <a:off x="2205294" y="6144449"/>
            <a:ext cx="1649455" cy="481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80496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708671" y="344219"/>
            <a:ext cx="7871650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708671" y="936000"/>
            <a:ext cx="7871651" cy="4986000"/>
          </a:xfrm>
          <a:prstGeom prst="rect">
            <a:avLst/>
          </a:prstGeom>
        </p:spPr>
        <p:txBody>
          <a:bodyPr lIns="0" tIns="0" rIns="0" bIns="0"/>
          <a:lstStyle>
            <a:lvl1pPr marL="0" indent="-180000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defRPr sz="1800">
                <a:solidFill>
                  <a:schemeClr val="tx1"/>
                </a:solidFill>
              </a:defRPr>
            </a:lvl1pPr>
            <a:lvl2pPr marL="630000" indent="-270000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defRPr sz="160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Top level text goes in here </a:t>
            </a:r>
          </a:p>
          <a:p>
            <a:pPr lvl="1"/>
            <a:r>
              <a:rPr lang="en-GB"/>
              <a:t>Second level text goes in here</a:t>
            </a:r>
          </a:p>
          <a:p>
            <a:pPr lvl="2"/>
            <a:r>
              <a:rPr lang="en-GB"/>
              <a:t>Third level text goes in here</a:t>
            </a:r>
          </a:p>
          <a:p>
            <a:pPr lvl="3"/>
            <a:r>
              <a:rPr lang="en-GB"/>
              <a:t>Fourth level text goes in here</a:t>
            </a:r>
          </a:p>
          <a:p>
            <a:pPr lvl="4"/>
            <a:r>
              <a:rPr lang="en-GB"/>
              <a:t>Fifth level text goes in here</a:t>
            </a:r>
            <a:endParaRPr lang="en-US"/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670" y="6293597"/>
            <a:ext cx="1342722" cy="23065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11B92DD-0557-4075-A3C0-8EE6F1C2E19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t="21820" b="26060"/>
          <a:stretch/>
        </p:blipFill>
        <p:spPr>
          <a:xfrm>
            <a:off x="2205294" y="6144449"/>
            <a:ext cx="1649455" cy="481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01445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de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725960" y="360000"/>
            <a:ext cx="5711087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725960" y="936000"/>
            <a:ext cx="5711087" cy="4986000"/>
          </a:xfrm>
          <a:prstGeom prst="rect">
            <a:avLst/>
          </a:prstGeom>
        </p:spPr>
        <p:txBody>
          <a:bodyPr lIns="0" tIns="0" rIns="0" bIns="0"/>
          <a:lstStyle>
            <a:lvl1pPr marL="0" indent="-180000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defRPr sz="1800">
                <a:solidFill>
                  <a:schemeClr val="tx1"/>
                </a:solidFill>
              </a:defRPr>
            </a:lvl1pPr>
            <a:lvl2pPr marL="630000" indent="-270000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defRPr sz="160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Top level text goes in here </a:t>
            </a:r>
          </a:p>
          <a:p>
            <a:pPr lvl="1"/>
            <a:r>
              <a:rPr lang="en-GB"/>
              <a:t>Second level text goes in here</a:t>
            </a:r>
          </a:p>
          <a:p>
            <a:pPr lvl="2"/>
            <a:r>
              <a:rPr lang="en-GB"/>
              <a:t>Third level text goes in here</a:t>
            </a:r>
          </a:p>
          <a:p>
            <a:pPr lvl="3"/>
            <a:r>
              <a:rPr lang="en-GB"/>
              <a:t>Fourth level text goes in here</a:t>
            </a:r>
          </a:p>
          <a:p>
            <a:pPr lvl="4"/>
            <a:r>
              <a:rPr lang="en-GB"/>
              <a:t>Fifth level text goes in here</a:t>
            </a:r>
            <a:endParaRPr lang="en-US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10032213" y="6308255"/>
            <a:ext cx="2159786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05F19C50-BC3B-5841-9AFF-3A0443B6606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Date Placeholder 10"/>
          <p:cNvSpPr txBox="1">
            <a:spLocks/>
          </p:cNvSpPr>
          <p:nvPr userDrawn="1"/>
        </p:nvSpPr>
        <p:spPr>
          <a:xfrm>
            <a:off x="8566650" y="6308256"/>
            <a:ext cx="1465563" cy="23065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October 29, 2014</a:t>
            </a:r>
          </a:p>
        </p:txBody>
      </p:sp>
      <p:pic>
        <p:nvPicPr>
          <p:cNvPr id="13" name="Picture 12" descr="ECMWF_Master_Logo_RGB_nostrap.png">
            <a:extLst>
              <a:ext uri="{FF2B5EF4-FFF2-40B4-BE49-F238E27FC236}">
                <a16:creationId xmlns:a16="http://schemas.microsoft.com/office/drawing/2014/main" id="{5BDE931D-811D-418A-8645-70668E0537C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670" y="6293597"/>
            <a:ext cx="1342722" cy="23065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2B95E9C-698D-4847-B601-79A6A7C5182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t="21820" b="26060"/>
          <a:stretch/>
        </p:blipFill>
        <p:spPr>
          <a:xfrm>
            <a:off x="2205294" y="6144449"/>
            <a:ext cx="1649455" cy="481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30535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narrow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080281" y="360000"/>
            <a:ext cx="10032213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1080281" y="936000"/>
            <a:ext cx="10032213" cy="4986000"/>
          </a:xfrm>
          <a:prstGeom prst="rect">
            <a:avLst/>
          </a:prstGeom>
        </p:spPr>
        <p:txBody>
          <a:bodyPr lIns="0" tIns="0" rIns="0" bIns="0"/>
          <a:lstStyle>
            <a:lvl1pPr marL="0" indent="-180000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defRPr sz="1800">
                <a:solidFill>
                  <a:schemeClr val="tx1"/>
                </a:solidFill>
              </a:defRPr>
            </a:lvl1pPr>
            <a:lvl2pPr marL="630000" indent="-270000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defRPr sz="160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Top level text goes in here </a:t>
            </a:r>
          </a:p>
          <a:p>
            <a:pPr lvl="1"/>
            <a:r>
              <a:rPr lang="en-GB"/>
              <a:t>Second level text goes in here</a:t>
            </a:r>
          </a:p>
          <a:p>
            <a:pPr lvl="2"/>
            <a:r>
              <a:rPr lang="en-GB"/>
              <a:t>Third level text goes in here</a:t>
            </a:r>
          </a:p>
          <a:p>
            <a:pPr lvl="3"/>
            <a:r>
              <a:rPr lang="en-GB"/>
              <a:t>Fourth level text goes in here</a:t>
            </a:r>
          </a:p>
          <a:p>
            <a:pPr lvl="4"/>
            <a:r>
              <a:rPr lang="en-GB"/>
              <a:t>Fifth level text goes in here</a:t>
            </a:r>
            <a:endParaRPr lang="en-US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10032213" y="6308255"/>
            <a:ext cx="2159786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E4AB80EA-DB86-D849-B86F-15DAF31F047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Date Placeholder 10"/>
          <p:cNvSpPr txBox="1">
            <a:spLocks/>
          </p:cNvSpPr>
          <p:nvPr userDrawn="1"/>
        </p:nvSpPr>
        <p:spPr>
          <a:xfrm>
            <a:off x="8566650" y="6308256"/>
            <a:ext cx="1465563" cy="23065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October 29, 2014</a:t>
            </a:r>
          </a:p>
        </p:txBody>
      </p:sp>
      <p:pic>
        <p:nvPicPr>
          <p:cNvPr id="13" name="Picture 12" descr="ECMWF_Master_Logo_RGB_nostrap.png">
            <a:extLst>
              <a:ext uri="{FF2B5EF4-FFF2-40B4-BE49-F238E27FC236}">
                <a16:creationId xmlns:a16="http://schemas.microsoft.com/office/drawing/2014/main" id="{0C54A601-E1EF-496F-BB57-C68681B5D1D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670" y="6293597"/>
            <a:ext cx="1342722" cy="23065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7296EFD-06EE-47A3-8C52-E5C871B76EF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t="21820" b="26060"/>
          <a:stretch/>
        </p:blipFill>
        <p:spPr>
          <a:xfrm>
            <a:off x="2205294" y="6144449"/>
            <a:ext cx="1649455" cy="481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29214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13/10/2022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13/10/2022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13/10/2022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13/10/2022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13/10/2022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13/10/2022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13/10/2022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13/10/2022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14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.tiff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.pn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GB" smtClean="0"/>
              <a:t>13/10/2022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B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owerPoint_strip2.pn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0"/>
            <a:ext cx="182928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22A1EA0-BC6E-664F-AC56-03C458D3FE94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080281" y="6160237"/>
            <a:ext cx="2545441" cy="524997"/>
          </a:xfrm>
          <a:prstGeom prst="rect">
            <a:avLst/>
          </a:prstGeom>
        </p:spPr>
      </p:pic>
      <p:pic>
        <p:nvPicPr>
          <p:cNvPr id="5" name="Picture 4" descr="ECMWF_Master_Logo_RGB_nostrap.png">
            <a:extLst>
              <a:ext uri="{FF2B5EF4-FFF2-40B4-BE49-F238E27FC236}">
                <a16:creationId xmlns:a16="http://schemas.microsoft.com/office/drawing/2014/main" id="{625ADF51-2EA0-9549-A693-9461E4C4C463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1222" y="6256350"/>
            <a:ext cx="1342722" cy="230658"/>
          </a:xfrm>
          <a:prstGeom prst="rect">
            <a:avLst/>
          </a:prstGeom>
        </p:spPr>
      </p:pic>
      <p:pic>
        <p:nvPicPr>
          <p:cNvPr id="6" name="Picture 5" descr="A picture containing drawing&#10;&#10;Description automatically generated">
            <a:extLst>
              <a:ext uri="{FF2B5EF4-FFF2-40B4-BE49-F238E27FC236}">
                <a16:creationId xmlns:a16="http://schemas.microsoft.com/office/drawing/2014/main" id="{362C7FC0-27F2-334E-BCC6-687CE7E69788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9083944" y="6149619"/>
            <a:ext cx="1853944" cy="444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8335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685" r:id="rId1"/>
    <p:sldLayoutId id="2147487686" r:id="rId2"/>
    <p:sldLayoutId id="2147487687" r:id="rId3"/>
  </p:sldLayoutIdLst>
  <p:hf hdr="0" dt="0"/>
  <p:txStyles>
    <p:titleStyle>
      <a:lvl1pPr algn="l" defTabSz="457200" rtl="0" eaLnBrk="1" latinLnBrk="0" hangingPunct="1">
        <a:lnSpc>
          <a:spcPts val="2800"/>
        </a:lnSpc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owerPoint_strip2.pn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0"/>
            <a:ext cx="18292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6635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768" r:id="rId1"/>
    <p:sldLayoutId id="2147487769" r:id="rId2"/>
    <p:sldLayoutId id="2147487770" r:id="rId3"/>
    <p:sldLayoutId id="2147487771" r:id="rId4"/>
  </p:sldLayoutIdLst>
  <p:hf hdr="0" dt="0"/>
  <p:txStyles>
    <p:titleStyle>
      <a:lvl1pPr algn="l" defTabSz="457200" rtl="0" eaLnBrk="1" latinLnBrk="0" hangingPunct="1">
        <a:lnSpc>
          <a:spcPts val="2800"/>
        </a:lnSpc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92334" y="1129588"/>
            <a:ext cx="7871650" cy="512961"/>
          </a:xfrm>
        </p:spPr>
        <p:txBody>
          <a:bodyPr/>
          <a:lstStyle/>
          <a:p>
            <a:pPr>
              <a:defRPr/>
            </a:pPr>
            <a:r>
              <a:rPr lang="en-GB" b="0" kern="0">
                <a:solidFill>
                  <a:schemeClr val="tx1"/>
                </a:solidFill>
                <a:latin typeface="Dosis" panose="02010503020202060003" pitchFamily="2" charset="0"/>
                <a:cs typeface="Arial" panose="020B0604020202020204" pitchFamily="34" charset="0"/>
              </a:rPr>
              <a:t>European Weather Cloud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92334" y="1808551"/>
            <a:ext cx="7871650" cy="365485"/>
          </a:xfrm>
        </p:spPr>
        <p:txBody>
          <a:bodyPr vert="horz" wrap="square" lIns="0" tIns="0" rIns="0" bIns="0" anchor="t">
            <a:spAutoFit/>
          </a:bodyPr>
          <a:lstStyle/>
          <a:p>
            <a:r>
              <a:rPr lang="en-US" dirty="0">
                <a:solidFill>
                  <a:schemeClr val="tx1"/>
                </a:solidFill>
                <a:latin typeface="Dosis"/>
                <a:ea typeface="Roboto"/>
              </a:rPr>
              <a:t>Discussion platform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692334" y="2528553"/>
            <a:ext cx="7871650" cy="307777"/>
          </a:xfrm>
        </p:spPr>
        <p:txBody>
          <a:bodyPr vert="horz" wrap="square" lIns="0" tIns="0" rIns="0" bIns="0" anchor="t">
            <a:spAutoFit/>
          </a:bodyPr>
          <a:lstStyle/>
          <a:p>
            <a:r>
              <a:rPr lang="en-GB" b="1">
                <a:solidFill>
                  <a:schemeClr val="tx1"/>
                </a:solidFill>
                <a:latin typeface="Dosis"/>
                <a:ea typeface="Roboto"/>
              </a:rPr>
              <a:t>Francesco Murdaca</a:t>
            </a:r>
          </a:p>
        </p:txBody>
      </p:sp>
    </p:spTree>
    <p:extLst>
      <p:ext uri="{BB962C8B-B14F-4D97-AF65-F5344CB8AC3E}">
        <p14:creationId xmlns:p14="http://schemas.microsoft.com/office/powerpoint/2010/main" val="37662590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ED9C03-0E87-46CD-AE3E-F951351ADF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 anchor="t"/>
          <a:lstStyle/>
          <a:p>
            <a:r>
              <a:rPr lang="en-GB"/>
              <a:t>Description</a:t>
            </a:r>
            <a:endParaRPr lang="en-GB">
              <a:cs typeface="Arial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FFB8F4-6206-46E2-BF29-56EF2947677B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10074" y="1167128"/>
            <a:ext cx="11208579" cy="4329924"/>
          </a:xfrm>
        </p:spPr>
        <p:txBody>
          <a:bodyPr lIns="0" tIns="0" rIns="0" bIns="0" anchor="t"/>
          <a:lstStyle/>
          <a:p>
            <a:pPr indent="0">
              <a:lnSpc>
                <a:spcPct val="100000"/>
              </a:lnSpc>
              <a:buNone/>
            </a:pPr>
            <a:r>
              <a:rPr lang="en-GB" sz="2800" b="1" dirty="0" err="1">
                <a:cs typeface="Arial"/>
              </a:rPr>
              <a:t>Rocket.Chat</a:t>
            </a:r>
            <a:endParaRPr lang="en-GB" sz="2800" b="1" dirty="0">
              <a:cs typeface="Arial"/>
            </a:endParaRPr>
          </a:p>
          <a:p>
            <a:pPr marL="285750" indent="-285750">
              <a:lnSpc>
                <a:spcPct val="100000"/>
              </a:lnSpc>
            </a:pPr>
            <a:r>
              <a:rPr lang="en-GB" sz="2800" dirty="0">
                <a:cs typeface="Arial"/>
              </a:rPr>
              <a:t>Customizable communication platform</a:t>
            </a:r>
          </a:p>
          <a:p>
            <a:pPr marL="285750" indent="-285750">
              <a:lnSpc>
                <a:spcPct val="100000"/>
              </a:lnSpc>
            </a:pPr>
            <a:r>
              <a:rPr lang="en-GB" sz="2800" dirty="0">
                <a:cs typeface="Arial"/>
              </a:rPr>
              <a:t>Secure and compliant to standards (e.g. E2E encryption, GDPR)</a:t>
            </a:r>
          </a:p>
          <a:p>
            <a:pPr marL="285750" indent="-285750">
              <a:lnSpc>
                <a:spcPct val="100000"/>
              </a:lnSpc>
            </a:pPr>
            <a:r>
              <a:rPr lang="en-GB" sz="2800" dirty="0">
                <a:cs typeface="Arial"/>
              </a:rPr>
              <a:t>Open Source</a:t>
            </a:r>
          </a:p>
          <a:p>
            <a:pPr marL="285750" indent="-285750">
              <a:lnSpc>
                <a:spcPct val="100000"/>
              </a:lnSpc>
            </a:pPr>
            <a:r>
              <a:rPr lang="en-GB" sz="2800" dirty="0">
                <a:cs typeface="Arial"/>
              </a:rPr>
              <a:t>Integration with many tools</a:t>
            </a:r>
          </a:p>
          <a:p>
            <a:pPr marL="285750" indent="-285750">
              <a:lnSpc>
                <a:spcPct val="100000"/>
              </a:lnSpc>
            </a:pPr>
            <a:r>
              <a:rPr lang="en-GB" sz="2800" b="1" dirty="0">
                <a:cs typeface="Arial"/>
              </a:rPr>
              <a:t>Not an official support tool!!</a:t>
            </a:r>
            <a:r>
              <a:rPr lang="en-GB" sz="2800" dirty="0">
                <a:cs typeface="Arial"/>
              </a:rPr>
              <a:t> -&gt; JIRA ticket or support email</a:t>
            </a:r>
            <a:endParaRPr lang="en-US" sz="2800" dirty="0">
              <a:ea typeface="+mn-lt"/>
              <a:cs typeface="+mn-lt"/>
            </a:endParaRPr>
          </a:p>
          <a:p>
            <a:pPr marL="285750" indent="-285750">
              <a:lnSpc>
                <a:spcPct val="100000"/>
              </a:lnSpc>
            </a:pPr>
            <a:r>
              <a:rPr lang="en-GB" sz="2800" b="1" dirty="0">
                <a:cs typeface="Arial"/>
              </a:rPr>
              <a:t>It's a pilot</a:t>
            </a:r>
            <a:r>
              <a:rPr lang="en-GB" sz="2800" dirty="0">
                <a:cs typeface="Arial"/>
              </a:rPr>
              <a:t> -&gt; review process after one year</a:t>
            </a:r>
          </a:p>
          <a:p>
            <a:pPr marL="285750" indent="-285750">
              <a:lnSpc>
                <a:spcPct val="100000"/>
              </a:lnSpc>
            </a:pPr>
            <a:endParaRPr lang="en-GB" sz="2800" dirty="0">
              <a:cs typeface="Arial"/>
            </a:endParaRPr>
          </a:p>
          <a:p>
            <a:pPr indent="0">
              <a:buNone/>
            </a:pPr>
            <a:endParaRPr lang="en-GB">
              <a:cs typeface="Arial"/>
            </a:endParaRPr>
          </a:p>
          <a:p>
            <a:pPr indent="0">
              <a:buNone/>
            </a:pPr>
            <a:endParaRPr lang="en-GB">
              <a:cs typeface="Arial"/>
            </a:endParaRPr>
          </a:p>
          <a:p>
            <a:pPr indent="0">
              <a:buNone/>
            </a:pPr>
            <a:endParaRPr lang="en-GB">
              <a:cs typeface="Arial"/>
            </a:endParaRPr>
          </a:p>
        </p:txBody>
      </p:sp>
      <p:pic>
        <p:nvPicPr>
          <p:cNvPr id="4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8AB1A7E9-F10E-EA48-88E2-7E012AB94C0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4031" r="330" b="33831"/>
          <a:stretch/>
        </p:blipFill>
        <p:spPr>
          <a:xfrm>
            <a:off x="9436244" y="248969"/>
            <a:ext cx="2610731" cy="560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72292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ED9C03-0E87-46CD-AE3E-F951351ADF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 anchor="t"/>
          <a:lstStyle/>
          <a:p>
            <a:r>
              <a:rPr lang="en-GB"/>
              <a:t>Installation</a:t>
            </a:r>
            <a:endParaRPr lang="en-GB">
              <a:cs typeface="Arial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FFB8F4-6206-46E2-BF29-56EF2947677B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10074" y="1167128"/>
            <a:ext cx="7388141" cy="1874064"/>
          </a:xfrm>
        </p:spPr>
        <p:txBody>
          <a:bodyPr lIns="0" tIns="0" rIns="0" bIns="0" anchor="t"/>
          <a:lstStyle/>
          <a:p>
            <a:pPr marL="285750" indent="-285750">
              <a:lnSpc>
                <a:spcPct val="100000"/>
              </a:lnSpc>
            </a:pPr>
            <a:r>
              <a:rPr lang="en-GB" sz="3200" b="1" dirty="0">
                <a:cs typeface="Arial"/>
              </a:rPr>
              <a:t>Web based</a:t>
            </a:r>
            <a:endParaRPr lang="en-US"/>
          </a:p>
          <a:p>
            <a:pPr marL="285750" indent="-285750">
              <a:lnSpc>
                <a:spcPct val="100000"/>
              </a:lnSpc>
            </a:pPr>
            <a:r>
              <a:rPr lang="en-GB" sz="3200" b="1" dirty="0">
                <a:cs typeface="Arial"/>
              </a:rPr>
              <a:t>Desktop App</a:t>
            </a:r>
          </a:p>
          <a:p>
            <a:pPr marL="285750" indent="-285750">
              <a:lnSpc>
                <a:spcPct val="100000"/>
              </a:lnSpc>
            </a:pPr>
            <a:r>
              <a:rPr lang="en-GB" sz="3200" b="1" dirty="0">
                <a:cs typeface="Arial"/>
              </a:rPr>
              <a:t>Mobile</a:t>
            </a:r>
          </a:p>
          <a:p>
            <a:pPr marL="285750" indent="-285750"/>
            <a:endParaRPr lang="en-GB">
              <a:cs typeface="Arial"/>
            </a:endParaRPr>
          </a:p>
          <a:p>
            <a:pPr indent="0">
              <a:buNone/>
            </a:pPr>
            <a:endParaRPr lang="en-GB">
              <a:cs typeface="Arial"/>
            </a:endParaRPr>
          </a:p>
          <a:p>
            <a:pPr indent="0">
              <a:buNone/>
            </a:pPr>
            <a:endParaRPr lang="en-GB">
              <a:cs typeface="Arial"/>
            </a:endParaRPr>
          </a:p>
          <a:p>
            <a:pPr indent="0">
              <a:buNone/>
            </a:pPr>
            <a:endParaRPr lang="en-GB">
              <a:cs typeface="Arial"/>
            </a:endParaRPr>
          </a:p>
        </p:txBody>
      </p:sp>
      <p:pic>
        <p:nvPicPr>
          <p:cNvPr id="4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8AB1A7E9-F10E-EA48-88E2-7E012AB94C0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4031" r="330" b="33831"/>
          <a:stretch/>
        </p:blipFill>
        <p:spPr>
          <a:xfrm>
            <a:off x="9436244" y="248969"/>
            <a:ext cx="2610731" cy="560193"/>
          </a:xfrm>
          <a:prstGeom prst="rect">
            <a:avLst/>
          </a:prstGeom>
        </p:spPr>
      </p:pic>
      <p:pic>
        <p:nvPicPr>
          <p:cNvPr id="6" name="Picture 6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174B6CB8-DD90-678C-DF1A-A90DAB3095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29695" y="3745843"/>
            <a:ext cx="4838700" cy="2777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6636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ED9C03-0E87-46CD-AE3E-F951351ADF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 anchor="t"/>
          <a:lstStyle/>
          <a:p>
            <a:r>
              <a:rPr lang="en-GB" dirty="0"/>
              <a:t>Registration</a:t>
            </a:r>
            <a:endParaRPr lang="en-GB" dirty="0">
              <a:cs typeface="Arial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FFB8F4-6206-46E2-BF29-56EF2947677B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10074" y="1167128"/>
            <a:ext cx="10958058" cy="2410928"/>
          </a:xfrm>
        </p:spPr>
        <p:txBody>
          <a:bodyPr lIns="0" tIns="0" rIns="0" bIns="0" anchor="t"/>
          <a:lstStyle/>
          <a:p>
            <a:pPr marL="457200" indent="-457200">
              <a:lnSpc>
                <a:spcPct val="100000"/>
              </a:lnSpc>
            </a:pPr>
            <a:r>
              <a:rPr lang="en-GB" sz="3200" dirty="0">
                <a:ea typeface="+mn-lt"/>
                <a:cs typeface="+mn-lt"/>
              </a:rPr>
              <a:t>All Member States developers can self-register (based on email domain)</a:t>
            </a:r>
            <a:endParaRPr lang="en-GB" sz="3200" b="1" dirty="0">
              <a:ea typeface="+mn-lt"/>
              <a:cs typeface="+mn-lt"/>
            </a:endParaRPr>
          </a:p>
          <a:p>
            <a:pPr marL="457200" indent="-457200">
              <a:lnSpc>
                <a:spcPct val="100000"/>
              </a:lnSpc>
            </a:pPr>
            <a:r>
              <a:rPr lang="en-GB" sz="3200" dirty="0">
                <a:ea typeface="+mn-lt"/>
                <a:cs typeface="+mn-lt"/>
              </a:rPr>
              <a:t>External users can't self-register but can be invited. They need to be accepted by admins.</a:t>
            </a:r>
            <a:endParaRPr lang="en-GB" sz="3200" dirty="0">
              <a:cs typeface="Arial"/>
            </a:endParaRPr>
          </a:p>
          <a:p>
            <a:pPr marL="285750" indent="-285750"/>
            <a:endParaRPr lang="en-GB">
              <a:cs typeface="Arial"/>
            </a:endParaRPr>
          </a:p>
          <a:p>
            <a:pPr indent="0">
              <a:buNone/>
            </a:pPr>
            <a:endParaRPr lang="en-GB">
              <a:cs typeface="Arial"/>
            </a:endParaRPr>
          </a:p>
          <a:p>
            <a:pPr indent="0">
              <a:buNone/>
            </a:pPr>
            <a:endParaRPr lang="en-GB">
              <a:cs typeface="Arial"/>
            </a:endParaRPr>
          </a:p>
          <a:p>
            <a:pPr indent="0">
              <a:buNone/>
            </a:pPr>
            <a:endParaRPr lang="en-GB">
              <a:cs typeface="Arial"/>
            </a:endParaRPr>
          </a:p>
        </p:txBody>
      </p:sp>
      <p:pic>
        <p:nvPicPr>
          <p:cNvPr id="4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8AB1A7E9-F10E-EA48-88E2-7E012AB94C0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4031" r="330" b="33831"/>
          <a:stretch/>
        </p:blipFill>
        <p:spPr>
          <a:xfrm>
            <a:off x="9436244" y="248969"/>
            <a:ext cx="2610731" cy="560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34859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ED9C03-0E87-46CD-AE3E-F951351ADF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 anchor="t"/>
          <a:lstStyle/>
          <a:p>
            <a:r>
              <a:rPr lang="en-GB">
                <a:cs typeface="Arial"/>
              </a:rPr>
              <a:t>Features: channels</a:t>
            </a:r>
          </a:p>
        </p:txBody>
      </p:sp>
      <p:pic>
        <p:nvPicPr>
          <p:cNvPr id="4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8AB1A7E9-F10E-EA48-88E2-7E012AB94C0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4031" r="330" b="33831"/>
          <a:stretch/>
        </p:blipFill>
        <p:spPr>
          <a:xfrm>
            <a:off x="9436244" y="248969"/>
            <a:ext cx="2610731" cy="560193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DF4846A-4D35-F348-014E-18E6A7E466B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08671" y="1403590"/>
            <a:ext cx="10157651" cy="4518410"/>
          </a:xfrm>
        </p:spPr>
        <p:txBody>
          <a:bodyPr lIns="0" tIns="0" rIns="0" bIns="0" anchor="t"/>
          <a:lstStyle/>
          <a:p>
            <a:pPr indent="0">
              <a:lnSpc>
                <a:spcPct val="100000"/>
              </a:lnSpc>
              <a:buNone/>
            </a:pPr>
            <a:r>
              <a:rPr lang="en-GB" sz="3200" dirty="0">
                <a:ea typeface="+mn-lt"/>
                <a:cs typeface="+mn-lt"/>
              </a:rPr>
              <a:t>Pre-designed public channels for EWC users</a:t>
            </a:r>
            <a:endParaRPr lang="en-GB" sz="3200">
              <a:cs typeface="Arial"/>
            </a:endParaRPr>
          </a:p>
          <a:p>
            <a:pPr indent="0">
              <a:lnSpc>
                <a:spcPct val="100000"/>
              </a:lnSpc>
              <a:buNone/>
            </a:pPr>
            <a:endParaRPr lang="en-GB" sz="3200" dirty="0">
              <a:ea typeface="+mn-lt"/>
              <a:cs typeface="+mn-lt"/>
            </a:endParaRPr>
          </a:p>
          <a:p>
            <a:pPr marL="285750" indent="-285750">
              <a:lnSpc>
                <a:spcPct val="100000"/>
              </a:lnSpc>
            </a:pPr>
            <a:r>
              <a:rPr lang="en-GB" sz="3200" b="1" dirty="0">
                <a:ea typeface="+mn-lt"/>
                <a:cs typeface="+mn-lt"/>
              </a:rPr>
              <a:t>#general</a:t>
            </a:r>
            <a:endParaRPr lang="en-GB" sz="3200" dirty="0">
              <a:ea typeface="+mn-lt"/>
              <a:cs typeface="+mn-lt"/>
            </a:endParaRPr>
          </a:p>
          <a:p>
            <a:pPr marL="285750" indent="-285750">
              <a:lnSpc>
                <a:spcPct val="100000"/>
              </a:lnSpc>
            </a:pPr>
            <a:endParaRPr lang="en-GB" sz="3200" b="1" dirty="0">
              <a:ea typeface="+mn-lt"/>
              <a:cs typeface="+mn-lt"/>
            </a:endParaRPr>
          </a:p>
          <a:p>
            <a:pPr indent="-179705"/>
            <a:endParaRPr lang="en-GB">
              <a:ea typeface="+mn-lt"/>
              <a:cs typeface="+mn-lt"/>
            </a:endParaRPr>
          </a:p>
          <a:p>
            <a:pPr indent="-179705"/>
            <a:endParaRPr lang="en-GB">
              <a:ea typeface="+mn-lt"/>
              <a:cs typeface="+mn-lt"/>
            </a:endParaRPr>
          </a:p>
          <a:p>
            <a:pPr indent="-179705"/>
            <a:endParaRPr lang="en-GB">
              <a:cs typeface="Arial"/>
            </a:endParaRPr>
          </a:p>
          <a:p>
            <a:pPr indent="-179705"/>
            <a:endParaRPr lang="en-GB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403495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ED9C03-0E87-46CD-AE3E-F951351ADF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 anchor="t"/>
          <a:lstStyle/>
          <a:p>
            <a:r>
              <a:rPr lang="en-GB">
                <a:cs typeface="Arial"/>
              </a:rPr>
              <a:t>Features: channels</a:t>
            </a:r>
          </a:p>
        </p:txBody>
      </p:sp>
      <p:pic>
        <p:nvPicPr>
          <p:cNvPr id="4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8AB1A7E9-F10E-EA48-88E2-7E012AB94C0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4031" r="330" b="33831"/>
          <a:stretch/>
        </p:blipFill>
        <p:spPr>
          <a:xfrm>
            <a:off x="9436244" y="248969"/>
            <a:ext cx="2610731" cy="560193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DF4846A-4D35-F348-014E-18E6A7E466B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08671" y="1403590"/>
            <a:ext cx="10157651" cy="4518410"/>
          </a:xfrm>
        </p:spPr>
        <p:txBody>
          <a:bodyPr lIns="0" tIns="0" rIns="0" bIns="0" anchor="t"/>
          <a:lstStyle/>
          <a:p>
            <a:pPr indent="0">
              <a:lnSpc>
                <a:spcPct val="100000"/>
              </a:lnSpc>
              <a:buNone/>
            </a:pPr>
            <a:r>
              <a:rPr lang="en-GB" sz="3200" dirty="0">
                <a:ea typeface="+mn-lt"/>
                <a:cs typeface="+mn-lt"/>
              </a:rPr>
              <a:t>Pre-designed public channels for EWC users</a:t>
            </a:r>
            <a:endParaRPr lang="en-GB" sz="3200">
              <a:cs typeface="Arial"/>
            </a:endParaRPr>
          </a:p>
          <a:p>
            <a:pPr indent="0">
              <a:lnSpc>
                <a:spcPct val="100000"/>
              </a:lnSpc>
              <a:buNone/>
            </a:pPr>
            <a:endParaRPr lang="en-GB" sz="3200" dirty="0">
              <a:ea typeface="+mn-lt"/>
              <a:cs typeface="+mn-lt"/>
            </a:endParaRPr>
          </a:p>
          <a:p>
            <a:pPr marL="285750" indent="-285750">
              <a:lnSpc>
                <a:spcPct val="100000"/>
              </a:lnSpc>
            </a:pPr>
            <a:r>
              <a:rPr lang="en-GB" sz="3200" b="1" dirty="0">
                <a:ea typeface="+mn-lt"/>
                <a:cs typeface="+mn-lt"/>
              </a:rPr>
              <a:t>#general</a:t>
            </a:r>
            <a:endParaRPr lang="en-GB" sz="3200" dirty="0">
              <a:ea typeface="+mn-lt"/>
              <a:cs typeface="+mn-lt"/>
            </a:endParaRPr>
          </a:p>
          <a:p>
            <a:pPr marL="285750" indent="-285750">
              <a:lnSpc>
                <a:spcPct val="100000"/>
              </a:lnSpc>
            </a:pPr>
            <a:r>
              <a:rPr lang="en-GB" sz="3200" b="1" dirty="0">
                <a:ea typeface="+mn-lt"/>
                <a:cs typeface="+mn-lt"/>
              </a:rPr>
              <a:t>#random / #off-topic</a:t>
            </a:r>
            <a:endParaRPr lang="en-GB" sz="3200" dirty="0">
              <a:ea typeface="+mn-lt"/>
              <a:cs typeface="+mn-lt"/>
            </a:endParaRPr>
          </a:p>
          <a:p>
            <a:pPr indent="0">
              <a:lnSpc>
                <a:spcPct val="100000"/>
              </a:lnSpc>
              <a:buNone/>
            </a:pPr>
            <a:endParaRPr lang="en-GB" sz="3200" b="1" dirty="0">
              <a:ea typeface="+mn-lt"/>
              <a:cs typeface="+mn-lt"/>
            </a:endParaRPr>
          </a:p>
          <a:p>
            <a:pPr indent="-179705"/>
            <a:endParaRPr lang="en-GB">
              <a:ea typeface="+mn-lt"/>
              <a:cs typeface="+mn-lt"/>
            </a:endParaRPr>
          </a:p>
          <a:p>
            <a:pPr indent="-179705"/>
            <a:endParaRPr lang="en-GB">
              <a:ea typeface="+mn-lt"/>
              <a:cs typeface="+mn-lt"/>
            </a:endParaRPr>
          </a:p>
          <a:p>
            <a:pPr indent="-179705"/>
            <a:endParaRPr lang="en-GB">
              <a:cs typeface="Arial"/>
            </a:endParaRPr>
          </a:p>
          <a:p>
            <a:pPr indent="-179705"/>
            <a:endParaRPr lang="en-GB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291840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ED9C03-0E87-46CD-AE3E-F951351ADF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 anchor="t"/>
          <a:lstStyle/>
          <a:p>
            <a:r>
              <a:rPr lang="en-GB">
                <a:cs typeface="Arial"/>
              </a:rPr>
              <a:t>Features: channels</a:t>
            </a:r>
          </a:p>
        </p:txBody>
      </p:sp>
      <p:pic>
        <p:nvPicPr>
          <p:cNvPr id="4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8AB1A7E9-F10E-EA48-88E2-7E012AB94C0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4031" r="330" b="33831"/>
          <a:stretch/>
        </p:blipFill>
        <p:spPr>
          <a:xfrm>
            <a:off x="9436244" y="248969"/>
            <a:ext cx="2610731" cy="560193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DF4846A-4D35-F348-014E-18E6A7E466B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08671" y="1403590"/>
            <a:ext cx="10157651" cy="4518410"/>
          </a:xfrm>
        </p:spPr>
        <p:txBody>
          <a:bodyPr lIns="0" tIns="0" rIns="0" bIns="0" anchor="t"/>
          <a:lstStyle/>
          <a:p>
            <a:pPr indent="0">
              <a:lnSpc>
                <a:spcPct val="100000"/>
              </a:lnSpc>
              <a:buNone/>
            </a:pPr>
            <a:r>
              <a:rPr lang="en-GB" sz="3200" dirty="0">
                <a:ea typeface="+mn-lt"/>
                <a:cs typeface="+mn-lt"/>
              </a:rPr>
              <a:t>Pre-designed public channels for EWC users</a:t>
            </a:r>
            <a:endParaRPr lang="en-GB" sz="3200">
              <a:cs typeface="Arial"/>
            </a:endParaRPr>
          </a:p>
          <a:p>
            <a:pPr indent="0">
              <a:lnSpc>
                <a:spcPct val="100000"/>
              </a:lnSpc>
              <a:buNone/>
            </a:pPr>
            <a:endParaRPr lang="en-GB" sz="3200" dirty="0">
              <a:ea typeface="+mn-lt"/>
              <a:cs typeface="+mn-lt"/>
            </a:endParaRPr>
          </a:p>
          <a:p>
            <a:pPr marL="285750" indent="-285750">
              <a:lnSpc>
                <a:spcPct val="100000"/>
              </a:lnSpc>
            </a:pPr>
            <a:r>
              <a:rPr lang="en-GB" sz="3200" b="1" dirty="0">
                <a:ea typeface="+mn-lt"/>
                <a:cs typeface="+mn-lt"/>
              </a:rPr>
              <a:t>#general</a:t>
            </a:r>
            <a:endParaRPr lang="en-GB" sz="3200" dirty="0">
              <a:ea typeface="+mn-lt"/>
              <a:cs typeface="+mn-lt"/>
            </a:endParaRPr>
          </a:p>
          <a:p>
            <a:pPr marL="285750" indent="-285750">
              <a:lnSpc>
                <a:spcPct val="100000"/>
              </a:lnSpc>
            </a:pPr>
            <a:r>
              <a:rPr lang="en-GB" sz="3200" b="1" dirty="0">
                <a:ea typeface="+mn-lt"/>
                <a:cs typeface="+mn-lt"/>
              </a:rPr>
              <a:t>#random / #off-topic</a:t>
            </a:r>
            <a:endParaRPr lang="en-GB" sz="3200" dirty="0">
              <a:ea typeface="+mn-lt"/>
              <a:cs typeface="+mn-lt"/>
            </a:endParaRPr>
          </a:p>
          <a:p>
            <a:pPr marL="285750" indent="-285750">
              <a:lnSpc>
                <a:spcPct val="100000"/>
              </a:lnSpc>
            </a:pPr>
            <a:r>
              <a:rPr lang="en-GB" sz="3200" b="1" dirty="0">
                <a:ea typeface="+mn-lt"/>
                <a:cs typeface="+mn-lt"/>
              </a:rPr>
              <a:t>#peer-support / #community-support</a:t>
            </a:r>
            <a:endParaRPr lang="en-GB" sz="3200" dirty="0">
              <a:ea typeface="+mn-lt"/>
              <a:cs typeface="+mn-lt"/>
            </a:endParaRPr>
          </a:p>
          <a:p>
            <a:pPr indent="-179705"/>
            <a:endParaRPr lang="en-GB">
              <a:ea typeface="+mn-lt"/>
              <a:cs typeface="+mn-lt"/>
            </a:endParaRPr>
          </a:p>
          <a:p>
            <a:pPr indent="-179705"/>
            <a:endParaRPr lang="en-GB">
              <a:ea typeface="+mn-lt"/>
              <a:cs typeface="+mn-lt"/>
            </a:endParaRPr>
          </a:p>
          <a:p>
            <a:pPr indent="-179705"/>
            <a:endParaRPr lang="en-GB">
              <a:cs typeface="Arial"/>
            </a:endParaRPr>
          </a:p>
          <a:p>
            <a:pPr indent="-179705"/>
            <a:endParaRPr lang="en-GB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638628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ED9C03-0E87-46CD-AE3E-F951351ADF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 anchor="t"/>
          <a:lstStyle/>
          <a:p>
            <a:r>
              <a:rPr lang="en-GB">
                <a:cs typeface="Arial"/>
              </a:rPr>
              <a:t>Features: channels</a:t>
            </a:r>
          </a:p>
        </p:txBody>
      </p:sp>
      <p:pic>
        <p:nvPicPr>
          <p:cNvPr id="4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8AB1A7E9-F10E-EA48-88E2-7E012AB94C0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4031" r="330" b="33831"/>
          <a:stretch/>
        </p:blipFill>
        <p:spPr>
          <a:xfrm>
            <a:off x="9436244" y="248969"/>
            <a:ext cx="2610731" cy="560193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DF4846A-4D35-F348-014E-18E6A7E466B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08671" y="1403590"/>
            <a:ext cx="10157651" cy="4518410"/>
          </a:xfrm>
        </p:spPr>
        <p:txBody>
          <a:bodyPr lIns="0" tIns="0" rIns="0" bIns="0" anchor="t"/>
          <a:lstStyle/>
          <a:p>
            <a:pPr indent="0">
              <a:lnSpc>
                <a:spcPct val="100000"/>
              </a:lnSpc>
              <a:buNone/>
            </a:pPr>
            <a:r>
              <a:rPr lang="en-GB" sz="3200" dirty="0">
                <a:ea typeface="+mn-lt"/>
                <a:cs typeface="+mn-lt"/>
              </a:rPr>
              <a:t>Pre-designed public channels for EWC users</a:t>
            </a:r>
            <a:endParaRPr lang="en-GB" sz="3200">
              <a:cs typeface="Arial"/>
            </a:endParaRPr>
          </a:p>
          <a:p>
            <a:pPr indent="0">
              <a:lnSpc>
                <a:spcPct val="100000"/>
              </a:lnSpc>
              <a:buNone/>
            </a:pPr>
            <a:endParaRPr lang="en-GB" sz="3200" dirty="0">
              <a:ea typeface="+mn-lt"/>
              <a:cs typeface="+mn-lt"/>
            </a:endParaRPr>
          </a:p>
          <a:p>
            <a:pPr marL="285750" indent="-285750">
              <a:lnSpc>
                <a:spcPct val="100000"/>
              </a:lnSpc>
            </a:pPr>
            <a:r>
              <a:rPr lang="en-GB" sz="3200" b="1" dirty="0">
                <a:ea typeface="+mn-lt"/>
                <a:cs typeface="+mn-lt"/>
              </a:rPr>
              <a:t>#general</a:t>
            </a:r>
            <a:endParaRPr lang="en-GB" sz="3200" dirty="0">
              <a:ea typeface="+mn-lt"/>
              <a:cs typeface="+mn-lt"/>
            </a:endParaRPr>
          </a:p>
          <a:p>
            <a:pPr marL="285750" indent="-285750">
              <a:lnSpc>
                <a:spcPct val="100000"/>
              </a:lnSpc>
            </a:pPr>
            <a:r>
              <a:rPr lang="en-GB" sz="3200" b="1" dirty="0">
                <a:ea typeface="+mn-lt"/>
                <a:cs typeface="+mn-lt"/>
              </a:rPr>
              <a:t>#random / #off-topic</a:t>
            </a:r>
            <a:endParaRPr lang="en-GB" sz="3200" dirty="0">
              <a:ea typeface="+mn-lt"/>
              <a:cs typeface="+mn-lt"/>
            </a:endParaRPr>
          </a:p>
          <a:p>
            <a:pPr marL="285750" indent="-285750">
              <a:lnSpc>
                <a:spcPct val="100000"/>
              </a:lnSpc>
            </a:pPr>
            <a:r>
              <a:rPr lang="en-GB" sz="3200" b="1" dirty="0">
                <a:ea typeface="+mn-lt"/>
                <a:cs typeface="+mn-lt"/>
              </a:rPr>
              <a:t>#peer-support / #community-support</a:t>
            </a:r>
            <a:endParaRPr lang="en-GB" sz="3200" dirty="0">
              <a:ea typeface="+mn-lt"/>
              <a:cs typeface="+mn-lt"/>
            </a:endParaRPr>
          </a:p>
          <a:p>
            <a:pPr indent="-179705"/>
            <a:endParaRPr lang="en-GB">
              <a:ea typeface="+mn-lt"/>
              <a:cs typeface="+mn-lt"/>
            </a:endParaRPr>
          </a:p>
          <a:p>
            <a:pPr indent="-179705"/>
            <a:endParaRPr lang="en-GB">
              <a:ea typeface="+mn-lt"/>
              <a:cs typeface="+mn-lt"/>
            </a:endParaRPr>
          </a:p>
          <a:p>
            <a:pPr indent="-179705"/>
            <a:endParaRPr lang="en-GB">
              <a:cs typeface="Arial"/>
            </a:endParaRPr>
          </a:p>
          <a:p>
            <a:pPr indent="-179705"/>
            <a:endParaRPr lang="en-GB">
              <a:cs typeface="Arial"/>
            </a:endParaRPr>
          </a:p>
        </p:txBody>
      </p:sp>
      <p:pic>
        <p:nvPicPr>
          <p:cNvPr id="3" name="Picture 4" descr="Text&#10;&#10;Description automatically generated">
            <a:extLst>
              <a:ext uri="{FF2B5EF4-FFF2-40B4-BE49-F238E27FC236}">
                <a16:creationId xmlns:a16="http://schemas.microsoft.com/office/drawing/2014/main" id="{773A9060-038C-54B4-8F20-10FE583F99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52559" y="2475415"/>
            <a:ext cx="3591790" cy="2019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55051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ED9C03-0E87-46CD-AE3E-F951351ADF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 anchor="t"/>
          <a:lstStyle/>
          <a:p>
            <a:r>
              <a:rPr lang="en-GB">
                <a:cs typeface="Arial"/>
              </a:rPr>
              <a:t>Features: nice to have</a:t>
            </a:r>
          </a:p>
        </p:txBody>
      </p:sp>
      <p:pic>
        <p:nvPicPr>
          <p:cNvPr id="4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8AB1A7E9-F10E-EA48-88E2-7E012AB94C0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4031" r="330" b="33831"/>
          <a:stretch/>
        </p:blipFill>
        <p:spPr>
          <a:xfrm>
            <a:off x="9436244" y="248969"/>
            <a:ext cx="2610731" cy="560193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DF4846A-4D35-F348-014E-18E6A7E466B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08671" y="1247727"/>
            <a:ext cx="10846582" cy="4674273"/>
          </a:xfrm>
        </p:spPr>
        <p:txBody>
          <a:bodyPr lIns="0" tIns="0" rIns="0" bIns="0" anchor="t"/>
          <a:lstStyle/>
          <a:p>
            <a:pPr marL="285750" indent="-285750">
              <a:lnSpc>
                <a:spcPct val="100000"/>
              </a:lnSpc>
            </a:pPr>
            <a:r>
              <a:rPr lang="en-GB" sz="3200" dirty="0">
                <a:ea typeface="+mn-lt"/>
                <a:cs typeface="+mn-lt"/>
              </a:rPr>
              <a:t>Bot integrations (e.g. with Confluence, Jira, GIT, CI/CD...)</a:t>
            </a:r>
            <a:endParaRPr lang="en-US" sz="3200">
              <a:cs typeface="Arial"/>
            </a:endParaRPr>
          </a:p>
          <a:p>
            <a:pPr marL="285750" indent="-285750">
              <a:lnSpc>
                <a:spcPct val="100000"/>
              </a:lnSpc>
            </a:pPr>
            <a:r>
              <a:rPr lang="en-GB" sz="3200" dirty="0">
                <a:ea typeface="+mn-lt"/>
                <a:cs typeface="+mn-lt"/>
              </a:rPr>
              <a:t>Unlimited history of discussions</a:t>
            </a:r>
            <a:endParaRPr lang="en-GB" sz="3200" dirty="0">
              <a:cs typeface="Arial"/>
            </a:endParaRPr>
          </a:p>
          <a:p>
            <a:pPr marL="285750" indent="-285750">
              <a:lnSpc>
                <a:spcPct val="100000"/>
              </a:lnSpc>
            </a:pPr>
            <a:r>
              <a:rPr lang="en-GB" sz="3200" dirty="0">
                <a:ea typeface="+mn-lt"/>
                <a:cs typeface="+mn-lt"/>
              </a:rPr>
              <a:t>Two-factor authentication</a:t>
            </a:r>
            <a:endParaRPr lang="en-US" sz="3200">
              <a:cs typeface="Arial"/>
            </a:endParaRPr>
          </a:p>
          <a:p>
            <a:pPr marL="285750" indent="-285750">
              <a:lnSpc>
                <a:spcPct val="100000"/>
              </a:lnSpc>
            </a:pPr>
            <a:r>
              <a:rPr lang="en-GB" sz="3200">
                <a:ea typeface="+mn-lt"/>
                <a:cs typeface="+mn-lt"/>
              </a:rPr>
              <a:t>Push notifications</a:t>
            </a:r>
          </a:p>
          <a:p>
            <a:pPr indent="0">
              <a:buNone/>
            </a:pPr>
            <a:endParaRPr lang="en-GB">
              <a:ea typeface="+mn-lt"/>
              <a:cs typeface="+mn-lt"/>
            </a:endParaRPr>
          </a:p>
          <a:p>
            <a:pPr indent="-179705"/>
            <a:endParaRPr lang="en-GB">
              <a:ea typeface="+mn-lt"/>
              <a:cs typeface="+mn-lt"/>
            </a:endParaRPr>
          </a:p>
          <a:p>
            <a:pPr indent="-179705"/>
            <a:endParaRPr lang="en-GB">
              <a:cs typeface="Arial"/>
            </a:endParaRPr>
          </a:p>
          <a:p>
            <a:pPr indent="-179705"/>
            <a:endParaRPr lang="en-GB">
              <a:cs typeface="Arial"/>
            </a:endParaRPr>
          </a:p>
          <a:p>
            <a:pPr indent="-179705"/>
            <a:endParaRPr lang="en-GB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225102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8AB1A7E9-F10E-EA48-88E2-7E012AB94C0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4031" r="330" b="33831"/>
          <a:stretch/>
        </p:blipFill>
        <p:spPr>
          <a:xfrm>
            <a:off x="9436244" y="248969"/>
            <a:ext cx="2610731" cy="560193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DF4846A-4D35-F348-014E-18E6A7E466B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08671" y="1550795"/>
            <a:ext cx="10945628" cy="4371205"/>
          </a:xfrm>
        </p:spPr>
        <p:txBody>
          <a:bodyPr lIns="0" tIns="0" rIns="0" bIns="0" anchor="ctr"/>
          <a:lstStyle/>
          <a:p>
            <a:pPr indent="0" algn="ctr">
              <a:buNone/>
            </a:pPr>
            <a:endParaRPr lang="en-GB">
              <a:ea typeface="+mn-lt"/>
              <a:cs typeface="+mn-lt"/>
            </a:endParaRPr>
          </a:p>
          <a:p>
            <a:pPr indent="0" algn="ctr">
              <a:buNone/>
            </a:pPr>
            <a:endParaRPr lang="en-GB">
              <a:ea typeface="+mn-lt"/>
              <a:cs typeface="+mn-lt"/>
            </a:endParaRPr>
          </a:p>
          <a:p>
            <a:pPr indent="0" algn="ctr">
              <a:buNone/>
            </a:pPr>
            <a:endParaRPr lang="en-GB">
              <a:ea typeface="+mn-lt"/>
              <a:cs typeface="+mn-lt"/>
            </a:endParaRPr>
          </a:p>
          <a:p>
            <a:pPr indent="0" algn="ctr">
              <a:buNone/>
            </a:pPr>
            <a:endParaRPr lang="en-GB">
              <a:ea typeface="+mn-lt"/>
              <a:cs typeface="+mn-lt"/>
            </a:endParaRPr>
          </a:p>
          <a:p>
            <a:pPr indent="0" algn="ctr">
              <a:buNone/>
            </a:pPr>
            <a:r>
              <a:rPr lang="en-GB" sz="3200" b="1" dirty="0">
                <a:ea typeface="+mn-lt"/>
                <a:cs typeface="+mn-lt"/>
              </a:rPr>
              <a:t>Thank you!</a:t>
            </a:r>
            <a:endParaRPr lang="en-US" sz="3200" b="1" dirty="0">
              <a:ea typeface="+mn-lt"/>
              <a:cs typeface="+mn-lt"/>
            </a:endParaRPr>
          </a:p>
          <a:p>
            <a:pPr indent="0">
              <a:buNone/>
            </a:pPr>
            <a:endParaRPr lang="en-GB">
              <a:ea typeface="+mn-lt"/>
              <a:cs typeface="+mn-lt"/>
            </a:endParaRPr>
          </a:p>
          <a:p>
            <a:pPr indent="-179705"/>
            <a:endParaRPr lang="en-GB">
              <a:cs typeface="Arial"/>
            </a:endParaRPr>
          </a:p>
          <a:p>
            <a:pPr indent="-179705"/>
            <a:endParaRPr lang="en-GB">
              <a:cs typeface="Arial"/>
            </a:endParaRPr>
          </a:p>
          <a:p>
            <a:pPr indent="-179705"/>
            <a:endParaRPr lang="en-GB">
              <a:cs typeface="Arial"/>
            </a:endParaRPr>
          </a:p>
          <a:p>
            <a:pPr indent="-179705"/>
            <a:endParaRPr lang="en-GB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394864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ED9C03-0E87-46CD-AE3E-F951351ADF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 anchor="t"/>
          <a:lstStyle/>
          <a:p>
            <a:r>
              <a:rPr lang="en-GB"/>
              <a:t>Agenda</a:t>
            </a:r>
            <a:endParaRPr lang="en-GB">
              <a:cs typeface="Arial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FFB8F4-6206-46E2-BF29-56EF2947677B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10074" y="1167128"/>
            <a:ext cx="6712732" cy="2774609"/>
          </a:xfrm>
        </p:spPr>
        <p:txBody>
          <a:bodyPr lIns="0" tIns="0" rIns="0" bIns="0" anchor="t"/>
          <a:lstStyle/>
          <a:p>
            <a:pPr marL="285750" indent="-285750">
              <a:lnSpc>
                <a:spcPct val="100000"/>
              </a:lnSpc>
            </a:pPr>
            <a:r>
              <a:rPr lang="en-GB" sz="2800">
                <a:cs typeface="Arial"/>
              </a:rPr>
              <a:t>Objectives</a:t>
            </a:r>
            <a:endParaRPr lang="en-US" sz="2800">
              <a:cs typeface="Arial"/>
            </a:endParaRPr>
          </a:p>
          <a:p>
            <a:pPr marL="285750" indent="-285750">
              <a:lnSpc>
                <a:spcPct val="100000"/>
              </a:lnSpc>
            </a:pPr>
            <a:r>
              <a:rPr lang="en-GB" sz="2800">
                <a:cs typeface="Arial"/>
              </a:rPr>
              <a:t>Description</a:t>
            </a:r>
            <a:endParaRPr lang="en-US" sz="2800">
              <a:cs typeface="Arial"/>
            </a:endParaRPr>
          </a:p>
          <a:p>
            <a:pPr marL="285750" indent="-285750">
              <a:lnSpc>
                <a:spcPct val="100000"/>
              </a:lnSpc>
            </a:pPr>
            <a:r>
              <a:rPr lang="en-GB" sz="2800">
                <a:cs typeface="Arial"/>
              </a:rPr>
              <a:t>Installation</a:t>
            </a:r>
          </a:p>
          <a:p>
            <a:pPr marL="285750" indent="-285750">
              <a:lnSpc>
                <a:spcPct val="100000"/>
              </a:lnSpc>
            </a:pPr>
            <a:r>
              <a:rPr lang="en-GB" sz="2800">
                <a:cs typeface="Arial"/>
              </a:rPr>
              <a:t>Registration</a:t>
            </a:r>
          </a:p>
          <a:p>
            <a:pPr marL="285750" indent="-285750">
              <a:lnSpc>
                <a:spcPct val="100000"/>
              </a:lnSpc>
            </a:pPr>
            <a:r>
              <a:rPr lang="en-GB" sz="2800">
                <a:ea typeface="+mn-lt"/>
                <a:cs typeface="+mn-lt"/>
              </a:rPr>
              <a:t>Features</a:t>
            </a:r>
            <a:endParaRPr lang="en-GB" sz="2800">
              <a:cs typeface="Arial"/>
            </a:endParaRPr>
          </a:p>
          <a:p>
            <a:pPr indent="0">
              <a:buNone/>
            </a:pPr>
            <a:endParaRPr lang="en-GB">
              <a:cs typeface="Arial"/>
            </a:endParaRPr>
          </a:p>
          <a:p>
            <a:pPr marL="285750" indent="-285750"/>
            <a:endParaRPr lang="en-GB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929359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ED9C03-0E87-46CD-AE3E-F951351ADF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 anchor="t"/>
          <a:lstStyle/>
          <a:p>
            <a:r>
              <a:rPr lang="en-GB"/>
              <a:t>Objectives</a:t>
            </a:r>
            <a:endParaRPr lang="en-GB">
              <a:cs typeface="Arial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FFB8F4-6206-46E2-BF29-56EF2947677B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10074" y="1167128"/>
            <a:ext cx="10929709" cy="4887427"/>
          </a:xfrm>
        </p:spPr>
        <p:txBody>
          <a:bodyPr lIns="0" tIns="0" rIns="0" bIns="0" anchor="t"/>
          <a:lstStyle/>
          <a:p>
            <a:pPr marL="285750" indent="-285750">
              <a:lnSpc>
                <a:spcPct val="100000"/>
              </a:lnSpc>
            </a:pPr>
            <a:r>
              <a:rPr lang="en-GB" sz="2400" dirty="0">
                <a:ea typeface="+mn-lt"/>
                <a:cs typeface="+mn-lt"/>
              </a:rPr>
              <a:t>The platform shall be open for the EWC community and managed by ECMWF and EUMETSAT</a:t>
            </a:r>
            <a:endParaRPr lang="en-GB" sz="2400" dirty="0">
              <a:cs typeface="Arial"/>
            </a:endParaRPr>
          </a:p>
          <a:p>
            <a:pPr marL="285750" indent="-285750">
              <a:lnSpc>
                <a:spcPct val="100000"/>
              </a:lnSpc>
            </a:pPr>
            <a:endParaRPr lang="en-GB" sz="2400" dirty="0">
              <a:solidFill>
                <a:schemeClr val="bg1">
                  <a:lumMod val="85000"/>
                </a:schemeClr>
              </a:solidFill>
              <a:cs typeface="Arial"/>
            </a:endParaRPr>
          </a:p>
          <a:p>
            <a:pPr indent="0">
              <a:lnSpc>
                <a:spcPct val="100000"/>
              </a:lnSpc>
              <a:buNone/>
            </a:pPr>
            <a:endParaRPr lang="en-GB" sz="2400" dirty="0">
              <a:cs typeface="Arial"/>
            </a:endParaRPr>
          </a:p>
          <a:p>
            <a:pPr indent="0">
              <a:buNone/>
            </a:pPr>
            <a:endParaRPr lang="en-GB">
              <a:cs typeface="Arial"/>
            </a:endParaRPr>
          </a:p>
          <a:p>
            <a:pPr indent="0">
              <a:buNone/>
            </a:pPr>
            <a:endParaRPr lang="en-GB">
              <a:cs typeface="Arial"/>
            </a:endParaRPr>
          </a:p>
          <a:p>
            <a:pPr marL="285750" indent="-285750"/>
            <a:endParaRPr lang="en-GB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857757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ED9C03-0E87-46CD-AE3E-F951351ADF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 anchor="t"/>
          <a:lstStyle/>
          <a:p>
            <a:r>
              <a:rPr lang="en-GB"/>
              <a:t>Objectives</a:t>
            </a:r>
            <a:endParaRPr lang="en-GB">
              <a:cs typeface="Arial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FFB8F4-6206-46E2-BF29-56EF2947677B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10074" y="1167128"/>
            <a:ext cx="10929709" cy="4887427"/>
          </a:xfrm>
        </p:spPr>
        <p:txBody>
          <a:bodyPr lIns="0" tIns="0" rIns="0" bIns="0" anchor="t"/>
          <a:lstStyle/>
          <a:p>
            <a:pPr marL="285750" indent="-285750">
              <a:lnSpc>
                <a:spcPct val="100000"/>
              </a:lnSpc>
            </a:pPr>
            <a:r>
              <a:rPr lang="en-GB" sz="2400" dirty="0">
                <a:ea typeface="+mn-lt"/>
                <a:cs typeface="+mn-lt"/>
              </a:rPr>
              <a:t>The platform shall be open for the EWC community and managed by ECMWF and EUMETSAT</a:t>
            </a:r>
            <a:endParaRPr lang="en-GB" sz="2400">
              <a:cs typeface="Arial"/>
            </a:endParaRPr>
          </a:p>
          <a:p>
            <a:pPr marL="285750" indent="-285750">
              <a:lnSpc>
                <a:spcPct val="100000"/>
              </a:lnSpc>
            </a:pPr>
            <a:r>
              <a:rPr lang="en-GB" sz="2400" dirty="0">
                <a:ea typeface="+mn-lt"/>
                <a:cs typeface="+mn-lt"/>
              </a:rPr>
              <a:t>Stimulate the building of the community and keep it active</a:t>
            </a:r>
            <a:endParaRPr lang="en-GB" sz="2400">
              <a:cs typeface="Arial"/>
            </a:endParaRPr>
          </a:p>
          <a:p>
            <a:pPr marL="285750" indent="-285750">
              <a:lnSpc>
                <a:spcPct val="100000"/>
              </a:lnSpc>
            </a:pPr>
            <a:r>
              <a:rPr lang="en-GB" sz="2400" dirty="0">
                <a:ea typeface="+mn-lt"/>
                <a:cs typeface="+mn-lt"/>
              </a:rPr>
              <a:t>Facilitate the collaboration among users and the creation of synergies</a:t>
            </a:r>
          </a:p>
          <a:p>
            <a:pPr marL="285750" indent="-285750">
              <a:lnSpc>
                <a:spcPct val="100000"/>
              </a:lnSpc>
            </a:pPr>
            <a:endParaRPr lang="en-GB" sz="2400" dirty="0">
              <a:solidFill>
                <a:schemeClr val="bg1">
                  <a:lumMod val="85000"/>
                </a:schemeClr>
              </a:solidFill>
              <a:cs typeface="Arial"/>
            </a:endParaRPr>
          </a:p>
          <a:p>
            <a:pPr indent="0">
              <a:lnSpc>
                <a:spcPct val="100000"/>
              </a:lnSpc>
              <a:buNone/>
            </a:pPr>
            <a:endParaRPr lang="en-GB" sz="2400" dirty="0">
              <a:cs typeface="Arial"/>
            </a:endParaRPr>
          </a:p>
          <a:p>
            <a:pPr indent="0">
              <a:buNone/>
            </a:pPr>
            <a:endParaRPr lang="en-GB">
              <a:cs typeface="Arial"/>
            </a:endParaRPr>
          </a:p>
          <a:p>
            <a:pPr indent="0">
              <a:buNone/>
            </a:pPr>
            <a:endParaRPr lang="en-GB">
              <a:cs typeface="Arial"/>
            </a:endParaRPr>
          </a:p>
          <a:p>
            <a:pPr marL="285750" indent="-285750"/>
            <a:endParaRPr lang="en-GB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141381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ED9C03-0E87-46CD-AE3E-F951351ADF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 anchor="t"/>
          <a:lstStyle/>
          <a:p>
            <a:r>
              <a:rPr lang="en-GB"/>
              <a:t>Objectives</a:t>
            </a:r>
            <a:endParaRPr lang="en-GB">
              <a:cs typeface="Arial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FFB8F4-6206-46E2-BF29-56EF2947677B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10074" y="1167128"/>
            <a:ext cx="10929709" cy="4887427"/>
          </a:xfrm>
        </p:spPr>
        <p:txBody>
          <a:bodyPr lIns="0" tIns="0" rIns="0" bIns="0" anchor="t"/>
          <a:lstStyle/>
          <a:p>
            <a:pPr marL="285750" indent="-285750">
              <a:lnSpc>
                <a:spcPct val="100000"/>
              </a:lnSpc>
            </a:pPr>
            <a:r>
              <a:rPr lang="en-GB" sz="2400" dirty="0">
                <a:ea typeface="+mn-lt"/>
                <a:cs typeface="+mn-lt"/>
              </a:rPr>
              <a:t>The platform shall be open for the EWC community and managed by ECMWF and EUMETSAT</a:t>
            </a:r>
            <a:endParaRPr lang="en-GB" sz="2400">
              <a:cs typeface="Arial"/>
            </a:endParaRPr>
          </a:p>
          <a:p>
            <a:pPr marL="285750" indent="-285750">
              <a:lnSpc>
                <a:spcPct val="100000"/>
              </a:lnSpc>
            </a:pPr>
            <a:r>
              <a:rPr lang="en-GB" sz="2400" dirty="0">
                <a:ea typeface="+mn-lt"/>
                <a:cs typeface="+mn-lt"/>
              </a:rPr>
              <a:t>Stimulate the building of the community and keep it active</a:t>
            </a:r>
            <a:endParaRPr lang="en-GB" sz="2400">
              <a:cs typeface="Arial"/>
            </a:endParaRPr>
          </a:p>
          <a:p>
            <a:pPr marL="285750" indent="-285750">
              <a:lnSpc>
                <a:spcPct val="100000"/>
              </a:lnSpc>
            </a:pPr>
            <a:r>
              <a:rPr lang="en-GB" sz="2400" dirty="0">
                <a:ea typeface="+mn-lt"/>
                <a:cs typeface="+mn-lt"/>
              </a:rPr>
              <a:t>Facilitate the collaboration among users and the creation of synergies</a:t>
            </a:r>
          </a:p>
          <a:p>
            <a:pPr marL="285750" indent="-285750">
              <a:lnSpc>
                <a:spcPct val="100000"/>
              </a:lnSpc>
            </a:pPr>
            <a:r>
              <a:rPr lang="en-GB" sz="2400" dirty="0">
                <a:ea typeface="+mn-lt"/>
                <a:cs typeface="+mn-lt"/>
              </a:rPr>
              <a:t>Gather feedbacks and inputs more frequently and actively</a:t>
            </a:r>
            <a:endParaRPr lang="en-GB" sz="2400" dirty="0">
              <a:cs typeface="Arial"/>
            </a:endParaRPr>
          </a:p>
          <a:p>
            <a:pPr marL="285750" indent="-285750">
              <a:lnSpc>
                <a:spcPct val="100000"/>
              </a:lnSpc>
            </a:pPr>
            <a:endParaRPr lang="en-GB" sz="2400" dirty="0">
              <a:solidFill>
                <a:schemeClr val="bg1">
                  <a:lumMod val="85000"/>
                </a:schemeClr>
              </a:solidFill>
              <a:cs typeface="Arial"/>
            </a:endParaRPr>
          </a:p>
          <a:p>
            <a:pPr indent="0">
              <a:lnSpc>
                <a:spcPct val="100000"/>
              </a:lnSpc>
              <a:buNone/>
            </a:pPr>
            <a:endParaRPr lang="en-GB" sz="2400" dirty="0">
              <a:cs typeface="Arial"/>
            </a:endParaRPr>
          </a:p>
          <a:p>
            <a:pPr indent="0">
              <a:buNone/>
            </a:pPr>
            <a:endParaRPr lang="en-GB">
              <a:cs typeface="Arial"/>
            </a:endParaRPr>
          </a:p>
          <a:p>
            <a:pPr indent="0">
              <a:buNone/>
            </a:pPr>
            <a:endParaRPr lang="en-GB">
              <a:cs typeface="Arial"/>
            </a:endParaRPr>
          </a:p>
          <a:p>
            <a:pPr marL="285750" indent="-285750"/>
            <a:endParaRPr lang="en-GB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975095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ED9C03-0E87-46CD-AE3E-F951351ADF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 anchor="t"/>
          <a:lstStyle/>
          <a:p>
            <a:r>
              <a:rPr lang="en-GB"/>
              <a:t>Objectives</a:t>
            </a:r>
            <a:endParaRPr lang="en-GB">
              <a:cs typeface="Arial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FFB8F4-6206-46E2-BF29-56EF2947677B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10074" y="1167128"/>
            <a:ext cx="10929709" cy="4887427"/>
          </a:xfrm>
        </p:spPr>
        <p:txBody>
          <a:bodyPr lIns="0" tIns="0" rIns="0" bIns="0" anchor="t"/>
          <a:lstStyle/>
          <a:p>
            <a:pPr marL="285750" indent="-285750">
              <a:lnSpc>
                <a:spcPct val="100000"/>
              </a:lnSpc>
            </a:pPr>
            <a:r>
              <a:rPr lang="en-GB" sz="2400" dirty="0">
                <a:ea typeface="+mn-lt"/>
                <a:cs typeface="+mn-lt"/>
              </a:rPr>
              <a:t>The platform shall be open for the EWC community and managed by ECMWF and EUMETSAT</a:t>
            </a:r>
            <a:endParaRPr lang="en-GB" sz="2400">
              <a:cs typeface="Arial"/>
            </a:endParaRPr>
          </a:p>
          <a:p>
            <a:pPr marL="285750" indent="-285750">
              <a:lnSpc>
                <a:spcPct val="100000"/>
              </a:lnSpc>
            </a:pPr>
            <a:r>
              <a:rPr lang="en-GB" sz="2400" dirty="0">
                <a:ea typeface="+mn-lt"/>
                <a:cs typeface="+mn-lt"/>
              </a:rPr>
              <a:t>Stimulate the building of the community and keep it active</a:t>
            </a:r>
            <a:endParaRPr lang="en-GB" sz="2400">
              <a:cs typeface="Arial"/>
            </a:endParaRPr>
          </a:p>
          <a:p>
            <a:pPr marL="285750" indent="-285750">
              <a:lnSpc>
                <a:spcPct val="100000"/>
              </a:lnSpc>
            </a:pPr>
            <a:r>
              <a:rPr lang="en-GB" sz="2400" dirty="0">
                <a:ea typeface="+mn-lt"/>
                <a:cs typeface="+mn-lt"/>
              </a:rPr>
              <a:t>Facilitate the collaboration among users and the creation of synergies</a:t>
            </a:r>
          </a:p>
          <a:p>
            <a:pPr marL="285750" indent="-285750">
              <a:lnSpc>
                <a:spcPct val="100000"/>
              </a:lnSpc>
            </a:pPr>
            <a:r>
              <a:rPr lang="en-GB" sz="2400" dirty="0">
                <a:ea typeface="+mn-lt"/>
                <a:cs typeface="+mn-lt"/>
              </a:rPr>
              <a:t>Gather feedbacks and inputs more frequently and actively</a:t>
            </a:r>
            <a:endParaRPr lang="en-GB" sz="2400" dirty="0">
              <a:cs typeface="Arial"/>
            </a:endParaRPr>
          </a:p>
          <a:p>
            <a:pPr marL="285750" indent="-285750">
              <a:lnSpc>
                <a:spcPct val="100000"/>
              </a:lnSpc>
            </a:pPr>
            <a:r>
              <a:rPr lang="en-GB" sz="2400" dirty="0">
                <a:ea typeface="+mn-lt"/>
                <a:cs typeface="+mn-lt"/>
              </a:rPr>
              <a:t>Benefit from the users' interactions and shared information and reduce E&amp;E workloads</a:t>
            </a:r>
          </a:p>
          <a:p>
            <a:pPr marL="285750" indent="-285750">
              <a:lnSpc>
                <a:spcPct val="100000"/>
              </a:lnSpc>
            </a:pPr>
            <a:endParaRPr lang="en-GB" sz="2400" dirty="0">
              <a:solidFill>
                <a:schemeClr val="bg1">
                  <a:lumMod val="85000"/>
                </a:schemeClr>
              </a:solidFill>
              <a:cs typeface="Arial"/>
            </a:endParaRPr>
          </a:p>
          <a:p>
            <a:pPr indent="0">
              <a:lnSpc>
                <a:spcPct val="100000"/>
              </a:lnSpc>
              <a:buNone/>
            </a:pPr>
            <a:endParaRPr lang="en-GB" sz="2400" dirty="0">
              <a:cs typeface="Arial"/>
            </a:endParaRPr>
          </a:p>
          <a:p>
            <a:pPr indent="0">
              <a:buNone/>
            </a:pPr>
            <a:endParaRPr lang="en-GB">
              <a:cs typeface="Arial"/>
            </a:endParaRPr>
          </a:p>
          <a:p>
            <a:pPr indent="0">
              <a:buNone/>
            </a:pPr>
            <a:endParaRPr lang="en-GB">
              <a:cs typeface="Arial"/>
            </a:endParaRPr>
          </a:p>
          <a:p>
            <a:pPr marL="285750" indent="-285750"/>
            <a:endParaRPr lang="en-GB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050961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ED9C03-0E87-46CD-AE3E-F951351ADF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 anchor="t"/>
          <a:lstStyle/>
          <a:p>
            <a:r>
              <a:rPr lang="en-GB"/>
              <a:t>Objectives</a:t>
            </a:r>
            <a:endParaRPr lang="en-GB">
              <a:cs typeface="Arial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FFB8F4-6206-46E2-BF29-56EF2947677B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10074" y="1167128"/>
            <a:ext cx="10929709" cy="4887427"/>
          </a:xfrm>
        </p:spPr>
        <p:txBody>
          <a:bodyPr lIns="0" tIns="0" rIns="0" bIns="0" anchor="t"/>
          <a:lstStyle/>
          <a:p>
            <a:pPr marL="285750" indent="-285750">
              <a:lnSpc>
                <a:spcPct val="100000"/>
              </a:lnSpc>
            </a:pPr>
            <a:r>
              <a:rPr lang="en-GB" sz="2400" dirty="0">
                <a:ea typeface="+mn-lt"/>
                <a:cs typeface="+mn-lt"/>
              </a:rPr>
              <a:t>The platform shall be open for the EWC community and managed by ECMWF and EUMETSAT</a:t>
            </a:r>
            <a:endParaRPr lang="en-GB" sz="2400">
              <a:cs typeface="Arial"/>
            </a:endParaRPr>
          </a:p>
          <a:p>
            <a:pPr marL="285750" indent="-285750">
              <a:lnSpc>
                <a:spcPct val="100000"/>
              </a:lnSpc>
            </a:pPr>
            <a:r>
              <a:rPr lang="en-GB" sz="2400" dirty="0">
                <a:ea typeface="+mn-lt"/>
                <a:cs typeface="+mn-lt"/>
              </a:rPr>
              <a:t>Stimulate the building of the community and keep it active</a:t>
            </a:r>
            <a:endParaRPr lang="en-GB" sz="2400">
              <a:cs typeface="Arial"/>
            </a:endParaRPr>
          </a:p>
          <a:p>
            <a:pPr marL="285750" indent="-285750">
              <a:lnSpc>
                <a:spcPct val="100000"/>
              </a:lnSpc>
            </a:pPr>
            <a:r>
              <a:rPr lang="en-GB" sz="2400" dirty="0">
                <a:ea typeface="+mn-lt"/>
                <a:cs typeface="+mn-lt"/>
              </a:rPr>
              <a:t>Facilitate the collaboration among users and the creation of synergies</a:t>
            </a:r>
          </a:p>
          <a:p>
            <a:pPr marL="285750" indent="-285750">
              <a:lnSpc>
                <a:spcPct val="100000"/>
              </a:lnSpc>
            </a:pPr>
            <a:r>
              <a:rPr lang="en-GB" sz="2400" dirty="0">
                <a:ea typeface="+mn-lt"/>
                <a:cs typeface="+mn-lt"/>
              </a:rPr>
              <a:t>Gather feedbacks and inputs more frequently and actively</a:t>
            </a:r>
            <a:endParaRPr lang="en-GB" sz="2400" dirty="0">
              <a:cs typeface="Arial"/>
            </a:endParaRPr>
          </a:p>
          <a:p>
            <a:pPr marL="285750" indent="-285750">
              <a:lnSpc>
                <a:spcPct val="100000"/>
              </a:lnSpc>
            </a:pPr>
            <a:r>
              <a:rPr lang="en-GB" sz="2400" dirty="0">
                <a:ea typeface="+mn-lt"/>
                <a:cs typeface="+mn-lt"/>
              </a:rPr>
              <a:t>Benefit from the users' interactions and shared information and reduce E&amp;E workloads</a:t>
            </a:r>
          </a:p>
          <a:p>
            <a:pPr marL="285750" indent="-285750">
              <a:lnSpc>
                <a:spcPct val="100000"/>
              </a:lnSpc>
            </a:pPr>
            <a:r>
              <a:rPr lang="en-GB" sz="2400" dirty="0">
                <a:cs typeface="Arial"/>
              </a:rPr>
              <a:t>Share and keep track of the information and contents and make it discoverable and available to the community</a:t>
            </a:r>
          </a:p>
          <a:p>
            <a:pPr indent="0">
              <a:lnSpc>
                <a:spcPct val="100000"/>
              </a:lnSpc>
              <a:buNone/>
            </a:pPr>
            <a:endParaRPr lang="en-GB" sz="2400" dirty="0">
              <a:cs typeface="Arial"/>
            </a:endParaRPr>
          </a:p>
          <a:p>
            <a:pPr indent="0">
              <a:buNone/>
            </a:pPr>
            <a:endParaRPr lang="en-GB">
              <a:cs typeface="Arial"/>
            </a:endParaRPr>
          </a:p>
          <a:p>
            <a:pPr indent="0">
              <a:buNone/>
            </a:pPr>
            <a:endParaRPr lang="en-GB">
              <a:cs typeface="Arial"/>
            </a:endParaRPr>
          </a:p>
          <a:p>
            <a:pPr marL="285750" indent="-285750"/>
            <a:endParaRPr lang="en-GB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532975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ED9C03-0E87-46CD-AE3E-F951351ADF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 anchor="t"/>
          <a:lstStyle/>
          <a:p>
            <a:r>
              <a:rPr lang="en-GB"/>
              <a:t>Description</a:t>
            </a:r>
            <a:endParaRPr lang="en-GB">
              <a:cs typeface="Arial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FFB8F4-6206-46E2-BF29-56EF2947677B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10074" y="1167128"/>
            <a:ext cx="11177264" cy="4340362"/>
          </a:xfrm>
        </p:spPr>
        <p:txBody>
          <a:bodyPr lIns="0" tIns="0" rIns="0" bIns="0" anchor="t"/>
          <a:lstStyle/>
          <a:p>
            <a:pPr indent="0">
              <a:lnSpc>
                <a:spcPct val="100000"/>
              </a:lnSpc>
              <a:buNone/>
            </a:pPr>
            <a:r>
              <a:rPr lang="en-GB" sz="2800" b="1" dirty="0" err="1">
                <a:cs typeface="Arial"/>
              </a:rPr>
              <a:t>Rocket.Chat</a:t>
            </a:r>
            <a:endParaRPr lang="en-GB" sz="2800" b="1">
              <a:cs typeface="Arial"/>
            </a:endParaRPr>
          </a:p>
          <a:p>
            <a:pPr marL="285750" indent="-285750">
              <a:lnSpc>
                <a:spcPct val="100000"/>
              </a:lnSpc>
            </a:pPr>
            <a:r>
              <a:rPr lang="en-GB" sz="2800" dirty="0">
                <a:cs typeface="Arial"/>
              </a:rPr>
              <a:t>Customizable communication platform</a:t>
            </a:r>
          </a:p>
          <a:p>
            <a:pPr marL="285750" indent="-285750">
              <a:lnSpc>
                <a:spcPct val="100000"/>
              </a:lnSpc>
            </a:pPr>
            <a:r>
              <a:rPr lang="en-GB" sz="2800" dirty="0">
                <a:cs typeface="Arial"/>
              </a:rPr>
              <a:t>Secure and compliant to standards (e.g. E2E encryption, GDPR)</a:t>
            </a:r>
          </a:p>
          <a:p>
            <a:pPr marL="285750" indent="-285750">
              <a:lnSpc>
                <a:spcPct val="100000"/>
              </a:lnSpc>
            </a:pPr>
            <a:r>
              <a:rPr lang="en-GB" sz="2800" dirty="0">
                <a:cs typeface="Arial"/>
              </a:rPr>
              <a:t>Open Source</a:t>
            </a:r>
          </a:p>
          <a:p>
            <a:pPr marL="285750" indent="-285750">
              <a:lnSpc>
                <a:spcPct val="100000"/>
              </a:lnSpc>
            </a:pPr>
            <a:r>
              <a:rPr lang="en-GB" sz="2800" dirty="0">
                <a:ea typeface="+mn-lt"/>
                <a:cs typeface="+mn-lt"/>
              </a:rPr>
              <a:t>Integration with many tools</a:t>
            </a:r>
          </a:p>
          <a:p>
            <a:pPr indent="0">
              <a:lnSpc>
                <a:spcPct val="100000"/>
              </a:lnSpc>
              <a:buNone/>
            </a:pPr>
            <a:endParaRPr lang="en-GB" sz="2800" dirty="0">
              <a:cs typeface="Arial"/>
            </a:endParaRPr>
          </a:p>
          <a:p>
            <a:pPr indent="0">
              <a:buNone/>
            </a:pPr>
            <a:endParaRPr lang="en-GB">
              <a:cs typeface="Arial"/>
            </a:endParaRPr>
          </a:p>
          <a:p>
            <a:pPr indent="0">
              <a:buNone/>
            </a:pPr>
            <a:endParaRPr lang="en-GB">
              <a:cs typeface="Arial"/>
            </a:endParaRPr>
          </a:p>
          <a:p>
            <a:pPr indent="0">
              <a:buNone/>
            </a:pPr>
            <a:endParaRPr lang="en-GB">
              <a:cs typeface="Arial"/>
            </a:endParaRPr>
          </a:p>
        </p:txBody>
      </p:sp>
      <p:pic>
        <p:nvPicPr>
          <p:cNvPr id="4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8AB1A7E9-F10E-EA48-88E2-7E012AB94C0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4031" r="330" b="33831"/>
          <a:stretch/>
        </p:blipFill>
        <p:spPr>
          <a:xfrm>
            <a:off x="9436244" y="248969"/>
            <a:ext cx="2610731" cy="560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2997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ED9C03-0E87-46CD-AE3E-F951351ADF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 anchor="t"/>
          <a:lstStyle/>
          <a:p>
            <a:r>
              <a:rPr lang="en-GB"/>
              <a:t>Description</a:t>
            </a:r>
            <a:endParaRPr lang="en-GB">
              <a:cs typeface="Arial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FFB8F4-6206-46E2-BF29-56EF2947677B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10074" y="1167128"/>
            <a:ext cx="11198140" cy="2774609"/>
          </a:xfrm>
        </p:spPr>
        <p:txBody>
          <a:bodyPr lIns="0" tIns="0" rIns="0" bIns="0" anchor="t"/>
          <a:lstStyle/>
          <a:p>
            <a:pPr indent="0">
              <a:lnSpc>
                <a:spcPct val="100000"/>
              </a:lnSpc>
              <a:buNone/>
            </a:pPr>
            <a:r>
              <a:rPr lang="en-GB" sz="2800" b="1" dirty="0" err="1">
                <a:cs typeface="Arial"/>
              </a:rPr>
              <a:t>Rocket.Chat</a:t>
            </a:r>
            <a:endParaRPr lang="en-GB" sz="2800" b="1" dirty="0">
              <a:cs typeface="Arial"/>
            </a:endParaRPr>
          </a:p>
          <a:p>
            <a:pPr marL="285750" indent="-285750">
              <a:lnSpc>
                <a:spcPct val="100000"/>
              </a:lnSpc>
            </a:pPr>
            <a:r>
              <a:rPr lang="en-GB" sz="2800" dirty="0">
                <a:cs typeface="Arial"/>
              </a:rPr>
              <a:t>Customizable communication platform</a:t>
            </a:r>
          </a:p>
          <a:p>
            <a:pPr marL="285750" indent="-285750">
              <a:lnSpc>
                <a:spcPct val="100000"/>
              </a:lnSpc>
            </a:pPr>
            <a:r>
              <a:rPr lang="en-GB" sz="2800" dirty="0">
                <a:cs typeface="Arial"/>
              </a:rPr>
              <a:t>Secure and compliant to standards (e.g. E2E encryption, GDPR)</a:t>
            </a:r>
          </a:p>
          <a:p>
            <a:pPr marL="285750" indent="-285750">
              <a:lnSpc>
                <a:spcPct val="100000"/>
              </a:lnSpc>
            </a:pPr>
            <a:r>
              <a:rPr lang="en-GB" sz="2800" dirty="0">
                <a:cs typeface="Arial"/>
              </a:rPr>
              <a:t>Open Source</a:t>
            </a:r>
          </a:p>
          <a:p>
            <a:pPr marL="285750" indent="-285750">
              <a:lnSpc>
                <a:spcPct val="100000"/>
              </a:lnSpc>
            </a:pPr>
            <a:r>
              <a:rPr lang="en-GB" sz="2800" dirty="0">
                <a:ea typeface="+mn-lt"/>
                <a:cs typeface="+mn-lt"/>
              </a:rPr>
              <a:t>Integration with many tools</a:t>
            </a:r>
          </a:p>
          <a:p>
            <a:pPr marL="285750" indent="-285750">
              <a:lnSpc>
                <a:spcPct val="100000"/>
              </a:lnSpc>
            </a:pPr>
            <a:r>
              <a:rPr lang="en-GB" sz="2800" b="1" dirty="0">
                <a:cs typeface="Arial"/>
              </a:rPr>
              <a:t>Not an official support tool!!</a:t>
            </a:r>
            <a:r>
              <a:rPr lang="en-GB" sz="2800" dirty="0">
                <a:cs typeface="Arial"/>
              </a:rPr>
              <a:t> -&gt; JIRA ticket or support email</a:t>
            </a:r>
            <a:endParaRPr lang="en-US" sz="2800" dirty="0">
              <a:ea typeface="+mn-lt"/>
              <a:cs typeface="+mn-lt"/>
            </a:endParaRPr>
          </a:p>
          <a:p>
            <a:pPr marL="285750" indent="-285750"/>
            <a:endParaRPr lang="en-GB" sz="2000" dirty="0">
              <a:cs typeface="Arial"/>
            </a:endParaRPr>
          </a:p>
          <a:p>
            <a:pPr indent="0">
              <a:buNone/>
            </a:pPr>
            <a:endParaRPr lang="en-GB" sz="2000" dirty="0">
              <a:cs typeface="Arial"/>
            </a:endParaRPr>
          </a:p>
          <a:p>
            <a:pPr indent="0">
              <a:buNone/>
            </a:pPr>
            <a:endParaRPr lang="en-GB">
              <a:cs typeface="Arial"/>
            </a:endParaRPr>
          </a:p>
          <a:p>
            <a:pPr indent="0">
              <a:buNone/>
            </a:pPr>
            <a:endParaRPr lang="en-GB">
              <a:cs typeface="Arial"/>
            </a:endParaRPr>
          </a:p>
        </p:txBody>
      </p:sp>
      <p:pic>
        <p:nvPicPr>
          <p:cNvPr id="4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8AB1A7E9-F10E-EA48-88E2-7E012AB94C0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4031" r="330" b="33831"/>
          <a:stretch/>
        </p:blipFill>
        <p:spPr>
          <a:xfrm>
            <a:off x="9436244" y="248969"/>
            <a:ext cx="2610731" cy="560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70943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ECMWF Light 16:9 blu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ECMWF Light 16:9 blu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4C7B81EACA16B44A385126E1CAD0BB4" ma:contentTypeVersion="10" ma:contentTypeDescription="Create a new document." ma:contentTypeScope="" ma:versionID="e5416ed7e2ccfebe3509df8b5d6e0afd">
  <xsd:schema xmlns:xsd="http://www.w3.org/2001/XMLSchema" xmlns:xs="http://www.w3.org/2001/XMLSchema" xmlns:p="http://schemas.microsoft.com/office/2006/metadata/properties" xmlns:ns2="6456d213-a63a-4bff-8592-9ba0d94ea846" xmlns:ns3="4dcc0f1b-79b3-4c36-952c-14c12b6058fd" targetNamespace="http://schemas.microsoft.com/office/2006/metadata/properties" ma:root="true" ma:fieldsID="f6da7d3801e7616614e6c101adff692c" ns2:_="" ns3:_="">
    <xsd:import namespace="6456d213-a63a-4bff-8592-9ba0d94ea846"/>
    <xsd:import namespace="4dcc0f1b-79b3-4c36-952c-14c12b6058f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456d213-a63a-4bff-8592-9ba0d94ea84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dcc0f1b-79b3-4c36-952c-14c12b6058fd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CA17C5E-8F84-4957-B3E5-EAC7D9C9B3C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1AE5C86-B3FE-4EB8-A788-DEAD20424648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E821A95C-9A28-4554-9E87-50F8F9A7BEEB}">
  <ds:schemaRefs>
    <ds:schemaRef ds:uri="4dcc0f1b-79b3-4c36-952c-14c12b6058fd"/>
    <ds:schemaRef ds:uri="6456d213-a63a-4bff-8592-9ba0d94ea846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Application>Microsoft Office PowerPoint</Application>
  <PresentationFormat>Widescreen</PresentationFormat>
  <Slides>18</Slides>
  <Notes>18</Notes>
  <HiddenSlides>0</HiddenSlide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office theme</vt:lpstr>
      <vt:lpstr>ECMWF Light 16:9 blue</vt:lpstr>
      <vt:lpstr>1_ECMWF Light 16:9 blue</vt:lpstr>
      <vt:lpstr>PowerPoint Presentation</vt:lpstr>
      <vt:lpstr>Agenda</vt:lpstr>
      <vt:lpstr>Objectives</vt:lpstr>
      <vt:lpstr>Objectives</vt:lpstr>
      <vt:lpstr>Objectives</vt:lpstr>
      <vt:lpstr>Objectives</vt:lpstr>
      <vt:lpstr>Objectives</vt:lpstr>
      <vt:lpstr>Description</vt:lpstr>
      <vt:lpstr>Description</vt:lpstr>
      <vt:lpstr>Description</vt:lpstr>
      <vt:lpstr>Installation</vt:lpstr>
      <vt:lpstr>Registration</vt:lpstr>
      <vt:lpstr>Features: channels</vt:lpstr>
      <vt:lpstr>Features: channels</vt:lpstr>
      <vt:lpstr>Features: channels</vt:lpstr>
      <vt:lpstr>Features: channels</vt:lpstr>
      <vt:lpstr>Features: nice to have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revision>99</cp:revision>
  <dcterms:created xsi:type="dcterms:W3CDTF">2022-10-06T08:47:19Z</dcterms:created>
  <dcterms:modified xsi:type="dcterms:W3CDTF">2022-10-13T07:49:10Z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0x010100A4C7B81EACA16B44A385126E1CAD0BB4</vt:lpwstr>
  </property>
</Properties>
</file>