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3"/>
  </p:notesMasterIdLst>
  <p:handoutMasterIdLst>
    <p:handoutMasterId r:id="rId34"/>
  </p:handoutMasterIdLst>
  <p:sldIdLst>
    <p:sldId id="256" r:id="rId2"/>
    <p:sldId id="536" r:id="rId3"/>
    <p:sldId id="413" r:id="rId4"/>
    <p:sldId id="540" r:id="rId5"/>
    <p:sldId id="537" r:id="rId6"/>
    <p:sldId id="534" r:id="rId7"/>
    <p:sldId id="535" r:id="rId8"/>
    <p:sldId id="533" r:id="rId9"/>
    <p:sldId id="532" r:id="rId10"/>
    <p:sldId id="539" r:id="rId11"/>
    <p:sldId id="538" r:id="rId12"/>
    <p:sldId id="551" r:id="rId13"/>
    <p:sldId id="541" r:id="rId14"/>
    <p:sldId id="513" r:id="rId15"/>
    <p:sldId id="543" r:id="rId16"/>
    <p:sldId id="546" r:id="rId17"/>
    <p:sldId id="544" r:id="rId18"/>
    <p:sldId id="266" r:id="rId19"/>
    <p:sldId id="520" r:id="rId20"/>
    <p:sldId id="350" r:id="rId21"/>
    <p:sldId id="552" r:id="rId22"/>
    <p:sldId id="498" r:id="rId23"/>
    <p:sldId id="499" r:id="rId24"/>
    <p:sldId id="500" r:id="rId25"/>
    <p:sldId id="501" r:id="rId26"/>
    <p:sldId id="547" r:id="rId27"/>
    <p:sldId id="553" r:id="rId28"/>
    <p:sldId id="542" r:id="rId29"/>
    <p:sldId id="554" r:id="rId30"/>
    <p:sldId id="555" r:id="rId31"/>
    <p:sldId id="556" r:id="rId32"/>
  </p:sldIdLst>
  <p:sldSz cx="12188825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3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frameSlides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00FF00"/>
    <a:srgbClr val="00FFFF"/>
    <a:srgbClr val="FF00FF"/>
    <a:srgbClr val="008000"/>
    <a:srgbClr val="064E83"/>
    <a:srgbClr val="6C8AAF"/>
    <a:srgbClr val="2E3F4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5CA5FFA-3956-957B-7099-B2E5C0EDB9C3}" v="216" dt="2022-06-28T13:48:53.424"/>
    <p1510:client id="{C081FB79-8C82-6D4A-8127-F7130A0748C5}" v="207" dt="2022-06-28T13:55:10.352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–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7"/>
    <p:restoredTop sz="94630"/>
  </p:normalViewPr>
  <p:slideViewPr>
    <p:cSldViewPr snapToGrid="0">
      <p:cViewPr varScale="1">
        <p:scale>
          <a:sx n="94" d="100"/>
          <a:sy n="94" d="100"/>
        </p:scale>
        <p:origin x="216" y="608"/>
      </p:cViewPr>
      <p:guideLst>
        <p:guide orient="horz" pos="2160"/>
        <p:guide pos="383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microsoft.com/office/2016/11/relationships/changesInfo" Target="changesInfos/changesInfo1.xml"/><Relationship Id="rId21" Type="http://schemas.openxmlformats.org/officeDocument/2006/relationships/slide" Target="slides/slide20.xml"/><Relationship Id="rId34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40" Type="http://schemas.microsoft.com/office/2015/10/relationships/revisionInfo" Target="revisionInfo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Robin Hogan" userId="e4b01162-5616-4fa8-93cd-73a294732d4a" providerId="ADAL" clId="{188E6EA9-CCD0-46CA-8FD5-54942CD99EE0}"/>
    <pc:docChg chg="undo custSel addSld delSld modSld sldOrd delMainMaster">
      <pc:chgData name="Robin Hogan" userId="e4b01162-5616-4fa8-93cd-73a294732d4a" providerId="ADAL" clId="{188E6EA9-CCD0-46CA-8FD5-54942CD99EE0}" dt="2022-06-24T08:54:16.013" v="1630"/>
      <pc:docMkLst>
        <pc:docMk/>
      </pc:docMkLst>
      <pc:sldChg chg="modSp mod">
        <pc:chgData name="Robin Hogan" userId="e4b01162-5616-4fa8-93cd-73a294732d4a" providerId="ADAL" clId="{188E6EA9-CCD0-46CA-8FD5-54942CD99EE0}" dt="2022-06-21T21:03:21.094" v="154" actId="404"/>
        <pc:sldMkLst>
          <pc:docMk/>
          <pc:sldMk cId="0" sldId="256"/>
        </pc:sldMkLst>
        <pc:spChg chg="mod">
          <ac:chgData name="Robin Hogan" userId="e4b01162-5616-4fa8-93cd-73a294732d4a" providerId="ADAL" clId="{188E6EA9-CCD0-46CA-8FD5-54942CD99EE0}" dt="2022-06-21T21:03:21.094" v="154" actId="404"/>
          <ac:spMkLst>
            <pc:docMk/>
            <pc:sldMk cId="0" sldId="256"/>
            <ac:spMk id="10" creationId="{00000000-0000-0000-0000-000000000000}"/>
          </ac:spMkLst>
        </pc:spChg>
      </pc:sldChg>
      <pc:sldChg chg="modSp mod ord">
        <pc:chgData name="Robin Hogan" userId="e4b01162-5616-4fa8-93cd-73a294732d4a" providerId="ADAL" clId="{188E6EA9-CCD0-46CA-8FD5-54942CD99EE0}" dt="2022-06-22T22:13:33.685" v="1266"/>
        <pc:sldMkLst>
          <pc:docMk/>
          <pc:sldMk cId="3209581285" sldId="266"/>
        </pc:sldMkLst>
        <pc:picChg chg="mod">
          <ac:chgData name="Robin Hogan" userId="e4b01162-5616-4fa8-93cd-73a294732d4a" providerId="ADAL" clId="{188E6EA9-CCD0-46CA-8FD5-54942CD99EE0}" dt="2022-06-22T22:11:34.298" v="1245" actId="1076"/>
          <ac:picMkLst>
            <pc:docMk/>
            <pc:sldMk cId="3209581285" sldId="266"/>
            <ac:picMk id="5" creationId="{A9290DAD-E0CF-453D-AEBD-CD14B7538FA9}"/>
          </ac:picMkLst>
        </pc:picChg>
      </pc:sldChg>
      <pc:sldChg chg="del">
        <pc:chgData name="Robin Hogan" userId="e4b01162-5616-4fa8-93cd-73a294732d4a" providerId="ADAL" clId="{188E6EA9-CCD0-46CA-8FD5-54942CD99EE0}" dt="2022-06-21T21:03:47.450" v="155" actId="47"/>
        <pc:sldMkLst>
          <pc:docMk/>
          <pc:sldMk cId="913090605" sldId="379"/>
        </pc:sldMkLst>
      </pc:sldChg>
      <pc:sldChg chg="del">
        <pc:chgData name="Robin Hogan" userId="e4b01162-5616-4fa8-93cd-73a294732d4a" providerId="ADAL" clId="{188E6EA9-CCD0-46CA-8FD5-54942CD99EE0}" dt="2022-06-21T21:03:51.905" v="158" actId="47"/>
        <pc:sldMkLst>
          <pc:docMk/>
          <pc:sldMk cId="0" sldId="487"/>
        </pc:sldMkLst>
      </pc:sldChg>
      <pc:sldChg chg="add del">
        <pc:chgData name="Robin Hogan" userId="e4b01162-5616-4fa8-93cd-73a294732d4a" providerId="ADAL" clId="{188E6EA9-CCD0-46CA-8FD5-54942CD99EE0}" dt="2022-06-21T21:04:50.359" v="191" actId="47"/>
        <pc:sldMkLst>
          <pc:docMk/>
          <pc:sldMk cId="3098781207" sldId="498"/>
        </pc:sldMkLst>
      </pc:sldChg>
      <pc:sldChg chg="add del">
        <pc:chgData name="Robin Hogan" userId="e4b01162-5616-4fa8-93cd-73a294732d4a" providerId="ADAL" clId="{188E6EA9-CCD0-46CA-8FD5-54942CD99EE0}" dt="2022-06-21T21:04:49.939" v="190" actId="47"/>
        <pc:sldMkLst>
          <pc:docMk/>
          <pc:sldMk cId="3725594282" sldId="499"/>
        </pc:sldMkLst>
      </pc:sldChg>
      <pc:sldChg chg="del">
        <pc:chgData name="Robin Hogan" userId="e4b01162-5616-4fa8-93cd-73a294732d4a" providerId="ADAL" clId="{188E6EA9-CCD0-46CA-8FD5-54942CD99EE0}" dt="2022-06-21T21:04:44.779" v="187" actId="47"/>
        <pc:sldMkLst>
          <pc:docMk/>
          <pc:sldMk cId="576133795" sldId="502"/>
        </pc:sldMkLst>
      </pc:sldChg>
      <pc:sldChg chg="del">
        <pc:chgData name="Robin Hogan" userId="e4b01162-5616-4fa8-93cd-73a294732d4a" providerId="ADAL" clId="{188E6EA9-CCD0-46CA-8FD5-54942CD99EE0}" dt="2022-06-21T21:04:54.413" v="192" actId="47"/>
        <pc:sldMkLst>
          <pc:docMk/>
          <pc:sldMk cId="1812072530" sldId="504"/>
        </pc:sldMkLst>
      </pc:sldChg>
      <pc:sldChg chg="del">
        <pc:chgData name="Robin Hogan" userId="e4b01162-5616-4fa8-93cd-73a294732d4a" providerId="ADAL" clId="{188E6EA9-CCD0-46CA-8FD5-54942CD99EE0}" dt="2022-06-21T21:03:49.250" v="156" actId="47"/>
        <pc:sldMkLst>
          <pc:docMk/>
          <pc:sldMk cId="1864059209" sldId="506"/>
        </pc:sldMkLst>
      </pc:sldChg>
      <pc:sldChg chg="del">
        <pc:chgData name="Robin Hogan" userId="e4b01162-5616-4fa8-93cd-73a294732d4a" providerId="ADAL" clId="{188E6EA9-CCD0-46CA-8FD5-54942CD99EE0}" dt="2022-06-21T21:04:40.050" v="186" actId="47"/>
        <pc:sldMkLst>
          <pc:docMk/>
          <pc:sldMk cId="2888742931" sldId="509"/>
        </pc:sldMkLst>
      </pc:sldChg>
      <pc:sldChg chg="del">
        <pc:chgData name="Robin Hogan" userId="e4b01162-5616-4fa8-93cd-73a294732d4a" providerId="ADAL" clId="{188E6EA9-CCD0-46CA-8FD5-54942CD99EE0}" dt="2022-06-21T21:04:17.042" v="182" actId="47"/>
        <pc:sldMkLst>
          <pc:docMk/>
          <pc:sldMk cId="2616155377" sldId="512"/>
        </pc:sldMkLst>
      </pc:sldChg>
      <pc:sldChg chg="add del">
        <pc:chgData name="Robin Hogan" userId="e4b01162-5616-4fa8-93cd-73a294732d4a" providerId="ADAL" clId="{188E6EA9-CCD0-46CA-8FD5-54942CD99EE0}" dt="2022-06-21T21:04:26.062" v="184" actId="47"/>
        <pc:sldMkLst>
          <pc:docMk/>
          <pc:sldMk cId="2070589677" sldId="515"/>
        </pc:sldMkLst>
      </pc:sldChg>
      <pc:sldChg chg="del">
        <pc:chgData name="Robin Hogan" userId="e4b01162-5616-4fa8-93cd-73a294732d4a" providerId="ADAL" clId="{188E6EA9-CCD0-46CA-8FD5-54942CD99EE0}" dt="2022-06-21T21:04:14.503" v="181" actId="47"/>
        <pc:sldMkLst>
          <pc:docMk/>
          <pc:sldMk cId="813641491" sldId="517"/>
        </pc:sldMkLst>
      </pc:sldChg>
      <pc:sldChg chg="del">
        <pc:chgData name="Robin Hogan" userId="e4b01162-5616-4fa8-93cd-73a294732d4a" providerId="ADAL" clId="{188E6EA9-CCD0-46CA-8FD5-54942CD99EE0}" dt="2022-06-21T21:03:55.401" v="162" actId="47"/>
        <pc:sldMkLst>
          <pc:docMk/>
          <pc:sldMk cId="3585640588" sldId="523"/>
        </pc:sldMkLst>
      </pc:sldChg>
      <pc:sldChg chg="del">
        <pc:chgData name="Robin Hogan" userId="e4b01162-5616-4fa8-93cd-73a294732d4a" providerId="ADAL" clId="{188E6EA9-CCD0-46CA-8FD5-54942CD99EE0}" dt="2022-06-21T21:03:56.164" v="163" actId="47"/>
        <pc:sldMkLst>
          <pc:docMk/>
          <pc:sldMk cId="3411256108" sldId="524"/>
        </pc:sldMkLst>
      </pc:sldChg>
      <pc:sldChg chg="del">
        <pc:chgData name="Robin Hogan" userId="e4b01162-5616-4fa8-93cd-73a294732d4a" providerId="ADAL" clId="{188E6EA9-CCD0-46CA-8FD5-54942CD99EE0}" dt="2022-06-21T21:03:59.849" v="165" actId="47"/>
        <pc:sldMkLst>
          <pc:docMk/>
          <pc:sldMk cId="162051337" sldId="525"/>
        </pc:sldMkLst>
      </pc:sldChg>
      <pc:sldChg chg="del">
        <pc:chgData name="Robin Hogan" userId="e4b01162-5616-4fa8-93cd-73a294732d4a" providerId="ADAL" clId="{188E6EA9-CCD0-46CA-8FD5-54942CD99EE0}" dt="2022-06-21T21:03:54.675" v="161" actId="47"/>
        <pc:sldMkLst>
          <pc:docMk/>
          <pc:sldMk cId="93800100" sldId="526"/>
        </pc:sldMkLst>
      </pc:sldChg>
      <pc:sldChg chg="del">
        <pc:chgData name="Robin Hogan" userId="e4b01162-5616-4fa8-93cd-73a294732d4a" providerId="ADAL" clId="{188E6EA9-CCD0-46CA-8FD5-54942CD99EE0}" dt="2022-06-21T21:04:37.620" v="185" actId="47"/>
        <pc:sldMkLst>
          <pc:docMk/>
          <pc:sldMk cId="2824173205" sldId="528"/>
        </pc:sldMkLst>
      </pc:sldChg>
      <pc:sldChg chg="del">
        <pc:chgData name="Robin Hogan" userId="e4b01162-5616-4fa8-93cd-73a294732d4a" providerId="ADAL" clId="{188E6EA9-CCD0-46CA-8FD5-54942CD99EE0}" dt="2022-06-21T21:04:04.969" v="169" actId="47"/>
        <pc:sldMkLst>
          <pc:docMk/>
          <pc:sldMk cId="2348102482" sldId="529"/>
        </pc:sldMkLst>
      </pc:sldChg>
      <pc:sldChg chg="addSp modSp new mod">
        <pc:chgData name="Robin Hogan" userId="e4b01162-5616-4fa8-93cd-73a294732d4a" providerId="ADAL" clId="{188E6EA9-CCD0-46CA-8FD5-54942CD99EE0}" dt="2022-06-21T22:23:20.408" v="197" actId="962"/>
        <pc:sldMkLst>
          <pc:docMk/>
          <pc:sldMk cId="1013317246" sldId="531"/>
        </pc:sldMkLst>
        <pc:spChg chg="mod">
          <ac:chgData name="Robin Hogan" userId="e4b01162-5616-4fa8-93cd-73a294732d4a" providerId="ADAL" clId="{188E6EA9-CCD0-46CA-8FD5-54942CD99EE0}" dt="2022-06-21T22:23:09.378" v="194" actId="20577"/>
          <ac:spMkLst>
            <pc:docMk/>
            <pc:sldMk cId="1013317246" sldId="531"/>
            <ac:spMk id="3" creationId="{84E3FBCB-A71F-F3A1-5284-B1D393BF00E3}"/>
          </ac:spMkLst>
        </pc:spChg>
        <pc:picChg chg="add mod">
          <ac:chgData name="Robin Hogan" userId="e4b01162-5616-4fa8-93cd-73a294732d4a" providerId="ADAL" clId="{188E6EA9-CCD0-46CA-8FD5-54942CD99EE0}" dt="2022-06-21T22:23:20.408" v="197" actId="962"/>
          <ac:picMkLst>
            <pc:docMk/>
            <pc:sldMk cId="1013317246" sldId="531"/>
            <ac:picMk id="6" creationId="{34E1AF30-721E-E3EF-B5AE-C1D71B730C03}"/>
          </ac:picMkLst>
        </pc:picChg>
      </pc:sldChg>
      <pc:sldChg chg="del">
        <pc:chgData name="Robin Hogan" userId="e4b01162-5616-4fa8-93cd-73a294732d4a" providerId="ADAL" clId="{188E6EA9-CCD0-46CA-8FD5-54942CD99EE0}" dt="2022-06-21T21:03:53.045" v="159" actId="47"/>
        <pc:sldMkLst>
          <pc:docMk/>
          <pc:sldMk cId="3671210495" sldId="531"/>
        </pc:sldMkLst>
      </pc:sldChg>
      <pc:sldChg chg="addSp modSp new mod ord">
        <pc:chgData name="Robin Hogan" userId="e4b01162-5616-4fa8-93cd-73a294732d4a" providerId="ADAL" clId="{188E6EA9-CCD0-46CA-8FD5-54942CD99EE0}" dt="2022-06-21T22:23:35.700" v="204"/>
        <pc:sldMkLst>
          <pc:docMk/>
          <pc:sldMk cId="1604987394" sldId="532"/>
        </pc:sldMkLst>
        <pc:spChg chg="mod">
          <ac:chgData name="Robin Hogan" userId="e4b01162-5616-4fa8-93cd-73a294732d4a" providerId="ADAL" clId="{188E6EA9-CCD0-46CA-8FD5-54942CD99EE0}" dt="2022-06-21T22:23:24.367" v="199" actId="20577"/>
          <ac:spMkLst>
            <pc:docMk/>
            <pc:sldMk cId="1604987394" sldId="532"/>
            <ac:spMk id="3" creationId="{F285B607-1DC8-5929-873B-476DC21CD223}"/>
          </ac:spMkLst>
        </pc:spChg>
        <pc:picChg chg="add mod">
          <ac:chgData name="Robin Hogan" userId="e4b01162-5616-4fa8-93cd-73a294732d4a" providerId="ADAL" clId="{188E6EA9-CCD0-46CA-8FD5-54942CD99EE0}" dt="2022-06-21T22:23:33.577" v="202" actId="962"/>
          <ac:picMkLst>
            <pc:docMk/>
            <pc:sldMk cId="1604987394" sldId="532"/>
            <ac:picMk id="6" creationId="{65A28D75-AAD0-5025-3340-20929859313A}"/>
          </ac:picMkLst>
        </pc:picChg>
      </pc:sldChg>
      <pc:sldChg chg="del">
        <pc:chgData name="Robin Hogan" userId="e4b01162-5616-4fa8-93cd-73a294732d4a" providerId="ADAL" clId="{188E6EA9-CCD0-46CA-8FD5-54942CD99EE0}" dt="2022-06-21T21:03:53.930" v="160" actId="47"/>
        <pc:sldMkLst>
          <pc:docMk/>
          <pc:sldMk cId="2876255622" sldId="532"/>
        </pc:sldMkLst>
      </pc:sldChg>
      <pc:sldChg chg="del">
        <pc:chgData name="Robin Hogan" userId="e4b01162-5616-4fa8-93cd-73a294732d4a" providerId="ADAL" clId="{188E6EA9-CCD0-46CA-8FD5-54942CD99EE0}" dt="2022-06-21T21:04:00.599" v="166" actId="47"/>
        <pc:sldMkLst>
          <pc:docMk/>
          <pc:sldMk cId="758957315" sldId="533"/>
        </pc:sldMkLst>
      </pc:sldChg>
      <pc:sldChg chg="addSp modSp new mod">
        <pc:chgData name="Robin Hogan" userId="e4b01162-5616-4fa8-93cd-73a294732d4a" providerId="ADAL" clId="{188E6EA9-CCD0-46CA-8FD5-54942CD99EE0}" dt="2022-06-21T22:24:05.972" v="209" actId="962"/>
        <pc:sldMkLst>
          <pc:docMk/>
          <pc:sldMk cId="1304638551" sldId="533"/>
        </pc:sldMkLst>
        <pc:spChg chg="mod">
          <ac:chgData name="Robin Hogan" userId="e4b01162-5616-4fa8-93cd-73a294732d4a" providerId="ADAL" clId="{188E6EA9-CCD0-46CA-8FD5-54942CD99EE0}" dt="2022-06-21T22:24:01.568" v="206" actId="20577"/>
          <ac:spMkLst>
            <pc:docMk/>
            <pc:sldMk cId="1304638551" sldId="533"/>
            <ac:spMk id="3" creationId="{C381ABF7-58B3-9B87-F8B6-A7073D0EFE6D}"/>
          </ac:spMkLst>
        </pc:spChg>
        <pc:picChg chg="add mod">
          <ac:chgData name="Robin Hogan" userId="e4b01162-5616-4fa8-93cd-73a294732d4a" providerId="ADAL" clId="{188E6EA9-CCD0-46CA-8FD5-54942CD99EE0}" dt="2022-06-21T22:24:05.972" v="209" actId="962"/>
          <ac:picMkLst>
            <pc:docMk/>
            <pc:sldMk cId="1304638551" sldId="533"/>
            <ac:picMk id="6" creationId="{EB052439-460D-84A8-0FD5-A204663D2F5F}"/>
          </ac:picMkLst>
        </pc:picChg>
      </pc:sldChg>
      <pc:sldChg chg="del">
        <pc:chgData name="Robin Hogan" userId="e4b01162-5616-4fa8-93cd-73a294732d4a" providerId="ADAL" clId="{188E6EA9-CCD0-46CA-8FD5-54942CD99EE0}" dt="2022-06-21T21:04:12.007" v="178" actId="47"/>
        <pc:sldMkLst>
          <pc:docMk/>
          <pc:sldMk cId="846492019" sldId="534"/>
        </pc:sldMkLst>
      </pc:sldChg>
      <pc:sldChg chg="addSp modSp new mod">
        <pc:chgData name="Robin Hogan" userId="e4b01162-5616-4fa8-93cd-73a294732d4a" providerId="ADAL" clId="{188E6EA9-CCD0-46CA-8FD5-54942CD99EE0}" dt="2022-06-21T22:24:20.440" v="214" actId="962"/>
        <pc:sldMkLst>
          <pc:docMk/>
          <pc:sldMk cId="939933021" sldId="534"/>
        </pc:sldMkLst>
        <pc:spChg chg="mod">
          <ac:chgData name="Robin Hogan" userId="e4b01162-5616-4fa8-93cd-73a294732d4a" providerId="ADAL" clId="{188E6EA9-CCD0-46CA-8FD5-54942CD99EE0}" dt="2022-06-21T22:24:11.221" v="211" actId="20577"/>
          <ac:spMkLst>
            <pc:docMk/>
            <pc:sldMk cId="939933021" sldId="534"/>
            <ac:spMk id="3" creationId="{4DBA61CB-357D-644C-A119-FF5A2A70C3EB}"/>
          </ac:spMkLst>
        </pc:spChg>
        <pc:picChg chg="add mod">
          <ac:chgData name="Robin Hogan" userId="e4b01162-5616-4fa8-93cd-73a294732d4a" providerId="ADAL" clId="{188E6EA9-CCD0-46CA-8FD5-54942CD99EE0}" dt="2022-06-21T22:24:20.440" v="214" actId="962"/>
          <ac:picMkLst>
            <pc:docMk/>
            <pc:sldMk cId="939933021" sldId="534"/>
            <ac:picMk id="6" creationId="{A7DEE627-E798-BC79-4BE5-77612B1DC713}"/>
          </ac:picMkLst>
        </pc:picChg>
      </pc:sldChg>
      <pc:sldChg chg="addSp modSp new mod">
        <pc:chgData name="Robin Hogan" userId="e4b01162-5616-4fa8-93cd-73a294732d4a" providerId="ADAL" clId="{188E6EA9-CCD0-46CA-8FD5-54942CD99EE0}" dt="2022-06-21T22:24:35.428" v="219" actId="962"/>
        <pc:sldMkLst>
          <pc:docMk/>
          <pc:sldMk cId="1059797478" sldId="535"/>
        </pc:sldMkLst>
        <pc:spChg chg="mod">
          <ac:chgData name="Robin Hogan" userId="e4b01162-5616-4fa8-93cd-73a294732d4a" providerId="ADAL" clId="{188E6EA9-CCD0-46CA-8FD5-54942CD99EE0}" dt="2022-06-21T22:24:30.506" v="216" actId="20577"/>
          <ac:spMkLst>
            <pc:docMk/>
            <pc:sldMk cId="1059797478" sldId="535"/>
            <ac:spMk id="3" creationId="{85A4E6DF-4DC4-F87A-6C6C-70B04DD3BAAB}"/>
          </ac:spMkLst>
        </pc:spChg>
        <pc:picChg chg="add mod">
          <ac:chgData name="Robin Hogan" userId="e4b01162-5616-4fa8-93cd-73a294732d4a" providerId="ADAL" clId="{188E6EA9-CCD0-46CA-8FD5-54942CD99EE0}" dt="2022-06-21T22:24:35.428" v="219" actId="962"/>
          <ac:picMkLst>
            <pc:docMk/>
            <pc:sldMk cId="1059797478" sldId="535"/>
            <ac:picMk id="6" creationId="{8F5C9030-38E9-85DB-4669-53E1415A6CFA}"/>
          </ac:picMkLst>
        </pc:picChg>
      </pc:sldChg>
      <pc:sldChg chg="del">
        <pc:chgData name="Robin Hogan" userId="e4b01162-5616-4fa8-93cd-73a294732d4a" providerId="ADAL" clId="{188E6EA9-CCD0-46CA-8FD5-54942CD99EE0}" dt="2022-06-21T21:04:12.653" v="179" actId="47"/>
        <pc:sldMkLst>
          <pc:docMk/>
          <pc:sldMk cId="4042894534" sldId="535"/>
        </pc:sldMkLst>
      </pc:sldChg>
      <pc:sldChg chg="del">
        <pc:chgData name="Robin Hogan" userId="e4b01162-5616-4fa8-93cd-73a294732d4a" providerId="ADAL" clId="{188E6EA9-CCD0-46CA-8FD5-54942CD99EE0}" dt="2022-06-21T21:03:50.925" v="157" actId="47"/>
        <pc:sldMkLst>
          <pc:docMk/>
          <pc:sldMk cId="604350182" sldId="536"/>
        </pc:sldMkLst>
      </pc:sldChg>
      <pc:sldChg chg="addSp modSp mod">
        <pc:chgData name="Robin Hogan" userId="e4b01162-5616-4fa8-93cd-73a294732d4a" providerId="ADAL" clId="{188E6EA9-CCD0-46CA-8FD5-54942CD99EE0}" dt="2022-06-24T08:07:25.880" v="1368" actId="1076"/>
        <pc:sldMkLst>
          <pc:docMk/>
          <pc:sldMk cId="1377603349" sldId="537"/>
        </pc:sldMkLst>
        <pc:spChg chg="add mod">
          <ac:chgData name="Robin Hogan" userId="e4b01162-5616-4fa8-93cd-73a294732d4a" providerId="ADAL" clId="{188E6EA9-CCD0-46CA-8FD5-54942CD99EE0}" dt="2022-06-24T08:07:25.880" v="1368" actId="1076"/>
          <ac:spMkLst>
            <pc:docMk/>
            <pc:sldMk cId="1377603349" sldId="537"/>
            <ac:spMk id="6" creationId="{C310364B-799E-4B6B-DBD8-11E9D2A3D049}"/>
          </ac:spMkLst>
        </pc:spChg>
      </pc:sldChg>
      <pc:sldChg chg="modSp">
        <pc:chgData name="Robin Hogan" userId="e4b01162-5616-4fa8-93cd-73a294732d4a" providerId="ADAL" clId="{188E6EA9-CCD0-46CA-8FD5-54942CD99EE0}" dt="2022-06-22T22:16:33.975" v="1271" actId="20577"/>
        <pc:sldMkLst>
          <pc:docMk/>
          <pc:sldMk cId="1492297519" sldId="538"/>
        </pc:sldMkLst>
        <pc:spChg chg="mod">
          <ac:chgData name="Robin Hogan" userId="e4b01162-5616-4fa8-93cd-73a294732d4a" providerId="ADAL" clId="{188E6EA9-CCD0-46CA-8FD5-54942CD99EE0}" dt="2022-06-22T22:16:33.975" v="1271" actId="20577"/>
          <ac:spMkLst>
            <pc:docMk/>
            <pc:sldMk cId="1492297519" sldId="538"/>
            <ac:spMk id="59" creationId="{3FE2F19F-0386-E16C-F0D4-5CCBD385D1D8}"/>
          </ac:spMkLst>
        </pc:spChg>
      </pc:sldChg>
      <pc:sldChg chg="del">
        <pc:chgData name="Robin Hogan" userId="e4b01162-5616-4fa8-93cd-73a294732d4a" providerId="ADAL" clId="{188E6EA9-CCD0-46CA-8FD5-54942CD99EE0}" dt="2022-06-21T21:04:13.753" v="180" actId="47"/>
        <pc:sldMkLst>
          <pc:docMk/>
          <pc:sldMk cId="3513446793" sldId="538"/>
        </pc:sldMkLst>
      </pc:sldChg>
      <pc:sldChg chg="del">
        <pc:chgData name="Robin Hogan" userId="e4b01162-5616-4fa8-93cd-73a294732d4a" providerId="ADAL" clId="{188E6EA9-CCD0-46CA-8FD5-54942CD99EE0}" dt="2022-06-21T21:04:06.523" v="170" actId="47"/>
        <pc:sldMkLst>
          <pc:docMk/>
          <pc:sldMk cId="2192612943" sldId="539"/>
        </pc:sldMkLst>
      </pc:sldChg>
      <pc:sldChg chg="del">
        <pc:chgData name="Robin Hogan" userId="e4b01162-5616-4fa8-93cd-73a294732d4a" providerId="ADAL" clId="{188E6EA9-CCD0-46CA-8FD5-54942CD99EE0}" dt="2022-06-21T21:04:07.263" v="171" actId="47"/>
        <pc:sldMkLst>
          <pc:docMk/>
          <pc:sldMk cId="227376691" sldId="540"/>
        </pc:sldMkLst>
      </pc:sldChg>
      <pc:sldChg chg="addSp delSp modSp mod modAnim">
        <pc:chgData name="Robin Hogan" userId="e4b01162-5616-4fa8-93cd-73a294732d4a" providerId="ADAL" clId="{188E6EA9-CCD0-46CA-8FD5-54942CD99EE0}" dt="2022-06-22T22:14:32.206" v="1267" actId="692"/>
        <pc:sldMkLst>
          <pc:docMk/>
          <pc:sldMk cId="2860732503" sldId="540"/>
        </pc:sldMkLst>
        <pc:spChg chg="mod">
          <ac:chgData name="Robin Hogan" userId="e4b01162-5616-4fa8-93cd-73a294732d4a" providerId="ADAL" clId="{188E6EA9-CCD0-46CA-8FD5-54942CD99EE0}" dt="2022-06-22T21:55:09.809" v="1144" actId="14100"/>
          <ac:spMkLst>
            <pc:docMk/>
            <pc:sldMk cId="2860732503" sldId="540"/>
            <ac:spMk id="2" creationId="{56EBEF36-F8CD-468E-0F96-46BCA5DF93DD}"/>
          </ac:spMkLst>
        </pc:spChg>
        <pc:spChg chg="mod">
          <ac:chgData name="Robin Hogan" userId="e4b01162-5616-4fa8-93cd-73a294732d4a" providerId="ADAL" clId="{188E6EA9-CCD0-46CA-8FD5-54942CD99EE0}" dt="2022-06-22T21:55:20.587" v="1163" actId="1036"/>
          <ac:spMkLst>
            <pc:docMk/>
            <pc:sldMk cId="2860732503" sldId="540"/>
            <ac:spMk id="3" creationId="{D0502747-29F0-02AF-E452-A9B3B2BA102B}"/>
          </ac:spMkLst>
        </pc:spChg>
        <pc:spChg chg="mod">
          <ac:chgData name="Robin Hogan" userId="e4b01162-5616-4fa8-93cd-73a294732d4a" providerId="ADAL" clId="{188E6EA9-CCD0-46CA-8FD5-54942CD99EE0}" dt="2022-06-22T22:10:16.874" v="1242" actId="1076"/>
          <ac:spMkLst>
            <pc:docMk/>
            <pc:sldMk cId="2860732503" sldId="540"/>
            <ac:spMk id="4" creationId="{900A3FE5-6738-F456-8861-989FBE02BFC5}"/>
          </ac:spMkLst>
        </pc:spChg>
        <pc:spChg chg="add mod">
          <ac:chgData name="Robin Hogan" userId="e4b01162-5616-4fa8-93cd-73a294732d4a" providerId="ADAL" clId="{188E6EA9-CCD0-46CA-8FD5-54942CD99EE0}" dt="2022-06-22T21:52:54.068" v="1088" actId="14100"/>
          <ac:spMkLst>
            <pc:docMk/>
            <pc:sldMk cId="2860732503" sldId="540"/>
            <ac:spMk id="5" creationId="{27CAF6D3-2EF9-FBC4-C272-96A1CD64FCD0}"/>
          </ac:spMkLst>
        </pc:spChg>
        <pc:spChg chg="add mod">
          <ac:chgData name="Robin Hogan" userId="e4b01162-5616-4fa8-93cd-73a294732d4a" providerId="ADAL" clId="{188E6EA9-CCD0-46CA-8FD5-54942CD99EE0}" dt="2022-06-22T21:52:54.068" v="1088" actId="14100"/>
          <ac:spMkLst>
            <pc:docMk/>
            <pc:sldMk cId="2860732503" sldId="540"/>
            <ac:spMk id="8" creationId="{72C06B98-DCCB-11A5-2359-9BCC7598B313}"/>
          </ac:spMkLst>
        </pc:spChg>
        <pc:spChg chg="add mod">
          <ac:chgData name="Robin Hogan" userId="e4b01162-5616-4fa8-93cd-73a294732d4a" providerId="ADAL" clId="{188E6EA9-CCD0-46CA-8FD5-54942CD99EE0}" dt="2022-06-22T22:09:15.865" v="1233" actId="1076"/>
          <ac:spMkLst>
            <pc:docMk/>
            <pc:sldMk cId="2860732503" sldId="540"/>
            <ac:spMk id="10" creationId="{913AF811-4F21-C51E-9725-C3B80459BA78}"/>
          </ac:spMkLst>
        </pc:spChg>
        <pc:spChg chg="add del mod">
          <ac:chgData name="Robin Hogan" userId="e4b01162-5616-4fa8-93cd-73a294732d4a" providerId="ADAL" clId="{188E6EA9-CCD0-46CA-8FD5-54942CD99EE0}" dt="2022-06-22T21:45:21.043" v="948" actId="478"/>
          <ac:spMkLst>
            <pc:docMk/>
            <pc:sldMk cId="2860732503" sldId="540"/>
            <ac:spMk id="23" creationId="{7247E631-35E3-9965-561B-923609DD2555}"/>
          </ac:spMkLst>
        </pc:spChg>
        <pc:spChg chg="add del mod">
          <ac:chgData name="Robin Hogan" userId="e4b01162-5616-4fa8-93cd-73a294732d4a" providerId="ADAL" clId="{188E6EA9-CCD0-46CA-8FD5-54942CD99EE0}" dt="2022-06-22T21:34:05.698" v="403" actId="478"/>
          <ac:spMkLst>
            <pc:docMk/>
            <pc:sldMk cId="2860732503" sldId="540"/>
            <ac:spMk id="25" creationId="{0463551B-64A8-2658-CE2F-8880BA131821}"/>
          </ac:spMkLst>
        </pc:spChg>
        <pc:spChg chg="add del mod">
          <ac:chgData name="Robin Hogan" userId="e4b01162-5616-4fa8-93cd-73a294732d4a" providerId="ADAL" clId="{188E6EA9-CCD0-46CA-8FD5-54942CD99EE0}" dt="2022-06-22T21:34:56.612" v="417"/>
          <ac:spMkLst>
            <pc:docMk/>
            <pc:sldMk cId="2860732503" sldId="540"/>
            <ac:spMk id="34" creationId="{1F14A868-9DC3-E4C8-2C0C-2E4E38DC89C4}"/>
          </ac:spMkLst>
        </pc:spChg>
        <pc:spChg chg="add mod">
          <ac:chgData name="Robin Hogan" userId="e4b01162-5616-4fa8-93cd-73a294732d4a" providerId="ADAL" clId="{188E6EA9-CCD0-46CA-8FD5-54942CD99EE0}" dt="2022-06-22T22:12:57.819" v="1264" actId="1076"/>
          <ac:spMkLst>
            <pc:docMk/>
            <pc:sldMk cId="2860732503" sldId="540"/>
            <ac:spMk id="35" creationId="{883003F0-3621-5218-0FC4-8BA2D772BC81}"/>
          </ac:spMkLst>
        </pc:spChg>
        <pc:spChg chg="add del mod">
          <ac:chgData name="Robin Hogan" userId="e4b01162-5616-4fa8-93cd-73a294732d4a" providerId="ADAL" clId="{188E6EA9-CCD0-46CA-8FD5-54942CD99EE0}" dt="2022-06-22T21:42:16.504" v="748" actId="478"/>
          <ac:spMkLst>
            <pc:docMk/>
            <pc:sldMk cId="2860732503" sldId="540"/>
            <ac:spMk id="44" creationId="{5218DC50-D97E-B775-DAF2-2831386A3561}"/>
          </ac:spMkLst>
        </pc:spChg>
        <pc:spChg chg="add mod">
          <ac:chgData name="Robin Hogan" userId="e4b01162-5616-4fa8-93cd-73a294732d4a" providerId="ADAL" clId="{188E6EA9-CCD0-46CA-8FD5-54942CD99EE0}" dt="2022-06-22T22:12:49.096" v="1263" actId="14100"/>
          <ac:spMkLst>
            <pc:docMk/>
            <pc:sldMk cId="2860732503" sldId="540"/>
            <ac:spMk id="45" creationId="{8DFC5724-B056-7156-62D4-5A7A581D85F5}"/>
          </ac:spMkLst>
        </pc:spChg>
        <pc:spChg chg="add mod">
          <ac:chgData name="Robin Hogan" userId="e4b01162-5616-4fa8-93cd-73a294732d4a" providerId="ADAL" clId="{188E6EA9-CCD0-46CA-8FD5-54942CD99EE0}" dt="2022-06-22T21:57:05.166" v="1172" actId="114"/>
          <ac:spMkLst>
            <pc:docMk/>
            <pc:sldMk cId="2860732503" sldId="540"/>
            <ac:spMk id="49" creationId="{951176A4-3F35-3E8A-4CB5-5ABCF93AAFE6}"/>
          </ac:spMkLst>
        </pc:spChg>
        <pc:spChg chg="add mod ord">
          <ac:chgData name="Robin Hogan" userId="e4b01162-5616-4fa8-93cd-73a294732d4a" providerId="ADAL" clId="{188E6EA9-CCD0-46CA-8FD5-54942CD99EE0}" dt="2022-06-22T21:55:46.553" v="1170" actId="14100"/>
          <ac:spMkLst>
            <pc:docMk/>
            <pc:sldMk cId="2860732503" sldId="540"/>
            <ac:spMk id="68" creationId="{85537ECC-2D1F-3D69-F416-7670838F2AAF}"/>
          </ac:spMkLst>
        </pc:spChg>
        <pc:spChg chg="add mod">
          <ac:chgData name="Robin Hogan" userId="e4b01162-5616-4fa8-93cd-73a294732d4a" providerId="ADAL" clId="{188E6EA9-CCD0-46CA-8FD5-54942CD99EE0}" dt="2022-06-22T22:01:56.092" v="1221" actId="1036"/>
          <ac:spMkLst>
            <pc:docMk/>
            <pc:sldMk cId="2860732503" sldId="540"/>
            <ac:spMk id="75" creationId="{2E0C70E0-649F-23F0-03AF-35AC250B7B73}"/>
          </ac:spMkLst>
        </pc:spChg>
        <pc:spChg chg="add mod">
          <ac:chgData name="Robin Hogan" userId="e4b01162-5616-4fa8-93cd-73a294732d4a" providerId="ADAL" clId="{188E6EA9-CCD0-46CA-8FD5-54942CD99EE0}" dt="2022-06-22T22:01:56.092" v="1221" actId="1036"/>
          <ac:spMkLst>
            <pc:docMk/>
            <pc:sldMk cId="2860732503" sldId="540"/>
            <ac:spMk id="86" creationId="{911ABAFE-3CD1-02F5-22ED-C13EA5DE3D8B}"/>
          </ac:spMkLst>
        </pc:spChg>
        <pc:spChg chg="add mod">
          <ac:chgData name="Robin Hogan" userId="e4b01162-5616-4fa8-93cd-73a294732d4a" providerId="ADAL" clId="{188E6EA9-CCD0-46CA-8FD5-54942CD99EE0}" dt="2022-06-22T21:55:53.998" v="1171" actId="1076"/>
          <ac:spMkLst>
            <pc:docMk/>
            <pc:sldMk cId="2860732503" sldId="540"/>
            <ac:spMk id="95" creationId="{4B51610A-A428-5648-6DDD-4C8370C2CA8E}"/>
          </ac:spMkLst>
        </pc:spChg>
        <pc:spChg chg="add mod">
          <ac:chgData name="Robin Hogan" userId="e4b01162-5616-4fa8-93cd-73a294732d4a" providerId="ADAL" clId="{188E6EA9-CCD0-46CA-8FD5-54942CD99EE0}" dt="2022-06-22T21:55:26.796" v="1164" actId="1076"/>
          <ac:spMkLst>
            <pc:docMk/>
            <pc:sldMk cId="2860732503" sldId="540"/>
            <ac:spMk id="96" creationId="{242E2A4D-C0E8-F96B-6943-63AC6123A9D0}"/>
          </ac:spMkLst>
        </pc:spChg>
        <pc:spChg chg="add mod">
          <ac:chgData name="Robin Hogan" userId="e4b01162-5616-4fa8-93cd-73a294732d4a" providerId="ADAL" clId="{188E6EA9-CCD0-46CA-8FD5-54942CD99EE0}" dt="2022-06-22T22:02:19.330" v="1222" actId="1076"/>
          <ac:spMkLst>
            <pc:docMk/>
            <pc:sldMk cId="2860732503" sldId="540"/>
            <ac:spMk id="99" creationId="{6C3C279C-2416-D6EC-EDCC-E422EF9003D6}"/>
          </ac:spMkLst>
        </pc:spChg>
        <pc:spChg chg="add mod">
          <ac:chgData name="Robin Hogan" userId="e4b01162-5616-4fa8-93cd-73a294732d4a" providerId="ADAL" clId="{188E6EA9-CCD0-46CA-8FD5-54942CD99EE0}" dt="2022-06-22T22:10:12.098" v="1241" actId="1076"/>
          <ac:spMkLst>
            <pc:docMk/>
            <pc:sldMk cId="2860732503" sldId="540"/>
            <ac:spMk id="100" creationId="{8CC5DD07-FD89-A1C3-7488-B7B4D68E649F}"/>
          </ac:spMkLst>
        </pc:spChg>
        <pc:cxnChg chg="add mod">
          <ac:chgData name="Robin Hogan" userId="e4b01162-5616-4fa8-93cd-73a294732d4a" providerId="ADAL" clId="{188E6EA9-CCD0-46CA-8FD5-54942CD99EE0}" dt="2022-06-22T22:14:32.206" v="1267" actId="692"/>
          <ac:cxnSpMkLst>
            <pc:docMk/>
            <pc:sldMk cId="2860732503" sldId="540"/>
            <ac:cxnSpMk id="7" creationId="{E7E8CC96-9AD2-1203-3B3B-78954FADF87C}"/>
          </ac:cxnSpMkLst>
        </pc:cxnChg>
        <pc:cxnChg chg="add mod">
          <ac:chgData name="Robin Hogan" userId="e4b01162-5616-4fa8-93cd-73a294732d4a" providerId="ADAL" clId="{188E6EA9-CCD0-46CA-8FD5-54942CD99EE0}" dt="2022-06-22T21:52:54.068" v="1088" actId="14100"/>
          <ac:cxnSpMkLst>
            <pc:docMk/>
            <pc:sldMk cId="2860732503" sldId="540"/>
            <ac:cxnSpMk id="14" creationId="{38E04BC5-D47F-132D-B546-A5428D3FF3FE}"/>
          </ac:cxnSpMkLst>
        </pc:cxnChg>
        <pc:cxnChg chg="add del mod">
          <ac:chgData name="Robin Hogan" userId="e4b01162-5616-4fa8-93cd-73a294732d4a" providerId="ADAL" clId="{188E6EA9-CCD0-46CA-8FD5-54942CD99EE0}" dt="2022-06-22T21:34:05.698" v="403" actId="478"/>
          <ac:cxnSpMkLst>
            <pc:docMk/>
            <pc:sldMk cId="2860732503" sldId="540"/>
            <ac:cxnSpMk id="24" creationId="{1FEE4BE1-10A7-2A59-910E-79D7423D9B99}"/>
          </ac:cxnSpMkLst>
        </pc:cxnChg>
        <pc:cxnChg chg="add del mod">
          <ac:chgData name="Robin Hogan" userId="e4b01162-5616-4fa8-93cd-73a294732d4a" providerId="ADAL" clId="{188E6EA9-CCD0-46CA-8FD5-54942CD99EE0}" dt="2022-06-22T21:45:26.962" v="950" actId="478"/>
          <ac:cxnSpMkLst>
            <pc:docMk/>
            <pc:sldMk cId="2860732503" sldId="540"/>
            <ac:cxnSpMk id="28" creationId="{AF51E343-99D2-6E08-E59F-425B98EFB471}"/>
          </ac:cxnSpMkLst>
        </pc:cxnChg>
        <pc:cxnChg chg="add del mod">
          <ac:chgData name="Robin Hogan" userId="e4b01162-5616-4fa8-93cd-73a294732d4a" providerId="ADAL" clId="{188E6EA9-CCD0-46CA-8FD5-54942CD99EE0}" dt="2022-06-22T21:39:56.001" v="634" actId="478"/>
          <ac:cxnSpMkLst>
            <pc:docMk/>
            <pc:sldMk cId="2860732503" sldId="540"/>
            <ac:cxnSpMk id="37" creationId="{6EEF683B-FA08-4E2B-9DF1-7869C69B27EC}"/>
          </ac:cxnSpMkLst>
        </pc:cxnChg>
        <pc:cxnChg chg="add mod">
          <ac:chgData name="Robin Hogan" userId="e4b01162-5616-4fa8-93cd-73a294732d4a" providerId="ADAL" clId="{188E6EA9-CCD0-46CA-8FD5-54942CD99EE0}" dt="2022-06-22T22:12:57.819" v="1264" actId="1076"/>
          <ac:cxnSpMkLst>
            <pc:docMk/>
            <pc:sldMk cId="2860732503" sldId="540"/>
            <ac:cxnSpMk id="38" creationId="{21DD4BAB-EC23-F4C3-D7E9-344FFCEEB74D}"/>
          </ac:cxnSpMkLst>
        </pc:cxnChg>
        <pc:cxnChg chg="add mod">
          <ac:chgData name="Robin Hogan" userId="e4b01162-5616-4fa8-93cd-73a294732d4a" providerId="ADAL" clId="{188E6EA9-CCD0-46CA-8FD5-54942CD99EE0}" dt="2022-06-22T22:01:56.092" v="1221" actId="1036"/>
          <ac:cxnSpMkLst>
            <pc:docMk/>
            <pc:sldMk cId="2860732503" sldId="540"/>
            <ac:cxnSpMk id="43" creationId="{5CA4553B-8344-FC62-6C0C-C84E97F8C46E}"/>
          </ac:cxnSpMkLst>
        </pc:cxnChg>
        <pc:cxnChg chg="add mod">
          <ac:chgData name="Robin Hogan" userId="e4b01162-5616-4fa8-93cd-73a294732d4a" providerId="ADAL" clId="{188E6EA9-CCD0-46CA-8FD5-54942CD99EE0}" dt="2022-06-22T21:52:54.068" v="1088" actId="14100"/>
          <ac:cxnSpMkLst>
            <pc:docMk/>
            <pc:sldMk cId="2860732503" sldId="540"/>
            <ac:cxnSpMk id="62" creationId="{5833199E-6BA7-6E5D-66C2-6BF91B9332CA}"/>
          </ac:cxnSpMkLst>
        </pc:cxnChg>
        <pc:cxnChg chg="add mod">
          <ac:chgData name="Robin Hogan" userId="e4b01162-5616-4fa8-93cd-73a294732d4a" providerId="ADAL" clId="{188E6EA9-CCD0-46CA-8FD5-54942CD99EE0}" dt="2022-06-22T22:12:49.096" v="1263" actId="14100"/>
          <ac:cxnSpMkLst>
            <pc:docMk/>
            <pc:sldMk cId="2860732503" sldId="540"/>
            <ac:cxnSpMk id="77" creationId="{4D503983-5C3F-1BB3-1F0E-1DD9C4112DCD}"/>
          </ac:cxnSpMkLst>
        </pc:cxnChg>
        <pc:cxnChg chg="add mod">
          <ac:chgData name="Robin Hogan" userId="e4b01162-5616-4fa8-93cd-73a294732d4a" providerId="ADAL" clId="{188E6EA9-CCD0-46CA-8FD5-54942CD99EE0}" dt="2022-06-22T22:01:56.092" v="1221" actId="1036"/>
          <ac:cxnSpMkLst>
            <pc:docMk/>
            <pc:sldMk cId="2860732503" sldId="540"/>
            <ac:cxnSpMk id="83" creationId="{62EF7E1D-B09C-7AFA-C1AE-58FCA55DFD2E}"/>
          </ac:cxnSpMkLst>
        </pc:cxnChg>
      </pc:sldChg>
      <pc:sldChg chg="del">
        <pc:chgData name="Robin Hogan" userId="e4b01162-5616-4fa8-93cd-73a294732d4a" providerId="ADAL" clId="{188E6EA9-CCD0-46CA-8FD5-54942CD99EE0}" dt="2022-06-21T21:04:07.928" v="172" actId="47"/>
        <pc:sldMkLst>
          <pc:docMk/>
          <pc:sldMk cId="3356956970" sldId="541"/>
        </pc:sldMkLst>
      </pc:sldChg>
      <pc:sldChg chg="add del">
        <pc:chgData name="Robin Hogan" userId="e4b01162-5616-4fa8-93cd-73a294732d4a" providerId="ADAL" clId="{188E6EA9-CCD0-46CA-8FD5-54942CD99EE0}" dt="2022-06-24T08:54:16.013" v="1630"/>
        <pc:sldMkLst>
          <pc:docMk/>
          <pc:sldMk cId="1862879446" sldId="542"/>
        </pc:sldMkLst>
      </pc:sldChg>
      <pc:sldChg chg="del">
        <pc:chgData name="Robin Hogan" userId="e4b01162-5616-4fa8-93cd-73a294732d4a" providerId="ADAL" clId="{188E6EA9-CCD0-46CA-8FD5-54942CD99EE0}" dt="2022-06-21T21:04:02.614" v="168" actId="47"/>
        <pc:sldMkLst>
          <pc:docMk/>
          <pc:sldMk cId="2560643431" sldId="543"/>
        </pc:sldMkLst>
      </pc:sldChg>
      <pc:sldChg chg="del">
        <pc:chgData name="Robin Hogan" userId="e4b01162-5616-4fa8-93cd-73a294732d4a" providerId="ADAL" clId="{188E6EA9-CCD0-46CA-8FD5-54942CD99EE0}" dt="2022-06-21T21:04:11.333" v="177" actId="47"/>
        <pc:sldMkLst>
          <pc:docMk/>
          <pc:sldMk cId="3389924312" sldId="544"/>
        </pc:sldMkLst>
      </pc:sldChg>
      <pc:sldChg chg="del">
        <pc:chgData name="Robin Hogan" userId="e4b01162-5616-4fa8-93cd-73a294732d4a" providerId="ADAL" clId="{188E6EA9-CCD0-46CA-8FD5-54942CD99EE0}" dt="2022-06-21T21:04:09.244" v="174" actId="47"/>
        <pc:sldMkLst>
          <pc:docMk/>
          <pc:sldMk cId="1699793248" sldId="545"/>
        </pc:sldMkLst>
      </pc:sldChg>
      <pc:sldChg chg="del">
        <pc:chgData name="Robin Hogan" userId="e4b01162-5616-4fa8-93cd-73a294732d4a" providerId="ADAL" clId="{188E6EA9-CCD0-46CA-8FD5-54942CD99EE0}" dt="2022-06-21T21:04:10.584" v="176" actId="47"/>
        <pc:sldMkLst>
          <pc:docMk/>
          <pc:sldMk cId="657992555" sldId="546"/>
        </pc:sldMkLst>
      </pc:sldChg>
      <pc:sldChg chg="add del">
        <pc:chgData name="Robin Hogan" userId="e4b01162-5616-4fa8-93cd-73a294732d4a" providerId="ADAL" clId="{188E6EA9-CCD0-46CA-8FD5-54942CD99EE0}" dt="2022-06-24T08:54:16.013" v="1630"/>
        <pc:sldMkLst>
          <pc:docMk/>
          <pc:sldMk cId="2237065278" sldId="547"/>
        </pc:sldMkLst>
      </pc:sldChg>
      <pc:sldChg chg="del">
        <pc:chgData name="Robin Hogan" userId="e4b01162-5616-4fa8-93cd-73a294732d4a" providerId="ADAL" clId="{188E6EA9-CCD0-46CA-8FD5-54942CD99EE0}" dt="2022-06-21T21:03:57.024" v="164" actId="47"/>
        <pc:sldMkLst>
          <pc:docMk/>
          <pc:sldMk cId="1700169081" sldId="548"/>
        </pc:sldMkLst>
      </pc:sldChg>
      <pc:sldChg chg="del">
        <pc:chgData name="Robin Hogan" userId="e4b01162-5616-4fa8-93cd-73a294732d4a" providerId="ADAL" clId="{188E6EA9-CCD0-46CA-8FD5-54942CD99EE0}" dt="2022-06-21T21:04:01.409" v="167" actId="47"/>
        <pc:sldMkLst>
          <pc:docMk/>
          <pc:sldMk cId="1379327508" sldId="549"/>
        </pc:sldMkLst>
      </pc:sldChg>
      <pc:sldChg chg="modSp mod">
        <pc:chgData name="Robin Hogan" userId="e4b01162-5616-4fa8-93cd-73a294732d4a" providerId="ADAL" clId="{188E6EA9-CCD0-46CA-8FD5-54942CD99EE0}" dt="2022-06-24T08:53:15.380" v="1628" actId="14100"/>
        <pc:sldMkLst>
          <pc:docMk/>
          <pc:sldMk cId="1366702928" sldId="551"/>
        </pc:sldMkLst>
        <pc:spChg chg="mod">
          <ac:chgData name="Robin Hogan" userId="e4b01162-5616-4fa8-93cd-73a294732d4a" providerId="ADAL" clId="{188E6EA9-CCD0-46CA-8FD5-54942CD99EE0}" dt="2022-06-24T08:05:07.957" v="1337" actId="20577"/>
          <ac:spMkLst>
            <pc:docMk/>
            <pc:sldMk cId="1366702928" sldId="551"/>
            <ac:spMk id="2" creationId="{78F63DEB-F9E3-1A4C-2F75-B0AE404BAE22}"/>
          </ac:spMkLst>
        </pc:spChg>
        <pc:spChg chg="mod">
          <ac:chgData name="Robin Hogan" userId="e4b01162-5616-4fa8-93cd-73a294732d4a" providerId="ADAL" clId="{188E6EA9-CCD0-46CA-8FD5-54942CD99EE0}" dt="2022-06-24T08:53:15.380" v="1628" actId="14100"/>
          <ac:spMkLst>
            <pc:docMk/>
            <pc:sldMk cId="1366702928" sldId="551"/>
            <ac:spMk id="3" creationId="{205174F4-A0B2-D29A-5F78-0307CBC6184D}"/>
          </ac:spMkLst>
        </pc:spChg>
      </pc:sldChg>
      <pc:sldChg chg="add">
        <pc:chgData name="Robin Hogan" userId="e4b01162-5616-4fa8-93cd-73a294732d4a" providerId="ADAL" clId="{188E6EA9-CCD0-46CA-8FD5-54942CD99EE0}" dt="2022-06-24T08:53:40.611" v="1629"/>
        <pc:sldMkLst>
          <pc:docMk/>
          <pc:sldMk cId="282238868" sldId="552"/>
        </pc:sldMkLst>
      </pc:sldChg>
      <pc:sldChg chg="add">
        <pc:chgData name="Robin Hogan" userId="e4b01162-5616-4fa8-93cd-73a294732d4a" providerId="ADAL" clId="{188E6EA9-CCD0-46CA-8FD5-54942CD99EE0}" dt="2022-06-24T08:54:16.013" v="1630"/>
        <pc:sldMkLst>
          <pc:docMk/>
          <pc:sldMk cId="3389924312" sldId="553"/>
        </pc:sldMkLst>
      </pc:sldChg>
      <pc:sldChg chg="add">
        <pc:chgData name="Robin Hogan" userId="e4b01162-5616-4fa8-93cd-73a294732d4a" providerId="ADAL" clId="{188E6EA9-CCD0-46CA-8FD5-54942CD99EE0}" dt="2022-06-24T08:54:16.013" v="1630"/>
        <pc:sldMkLst>
          <pc:docMk/>
          <pc:sldMk cId="657992555" sldId="554"/>
        </pc:sldMkLst>
      </pc:sldChg>
      <pc:sldChg chg="add">
        <pc:chgData name="Robin Hogan" userId="e4b01162-5616-4fa8-93cd-73a294732d4a" providerId="ADAL" clId="{188E6EA9-CCD0-46CA-8FD5-54942CD99EE0}" dt="2022-06-24T08:54:16.013" v="1630"/>
        <pc:sldMkLst>
          <pc:docMk/>
          <pc:sldMk cId="3356956970" sldId="555"/>
        </pc:sldMkLst>
      </pc:sldChg>
      <pc:sldChg chg="add">
        <pc:chgData name="Robin Hogan" userId="e4b01162-5616-4fa8-93cd-73a294732d4a" providerId="ADAL" clId="{188E6EA9-CCD0-46CA-8FD5-54942CD99EE0}" dt="2022-06-24T08:54:16.013" v="1630"/>
        <pc:sldMkLst>
          <pc:docMk/>
          <pc:sldMk cId="227376691" sldId="556"/>
        </pc:sldMkLst>
      </pc:sldChg>
      <pc:sldMasterChg chg="del delSldLayout">
        <pc:chgData name="Robin Hogan" userId="e4b01162-5616-4fa8-93cd-73a294732d4a" providerId="ADAL" clId="{188E6EA9-CCD0-46CA-8FD5-54942CD99EE0}" dt="2022-06-21T21:04:14.503" v="181" actId="47"/>
        <pc:sldMasterMkLst>
          <pc:docMk/>
          <pc:sldMasterMk cId="869139484" sldId="2147483653"/>
        </pc:sldMasterMkLst>
        <pc:sldLayoutChg chg="del">
          <pc:chgData name="Robin Hogan" userId="e4b01162-5616-4fa8-93cd-73a294732d4a" providerId="ADAL" clId="{188E6EA9-CCD0-46CA-8FD5-54942CD99EE0}" dt="2022-06-21T21:04:14.503" v="181" actId="47"/>
          <pc:sldLayoutMkLst>
            <pc:docMk/>
            <pc:sldMasterMk cId="869139484" sldId="2147483653"/>
            <pc:sldLayoutMk cId="2946589410" sldId="2147483654"/>
          </pc:sldLayoutMkLst>
        </pc:sldLayoutChg>
        <pc:sldLayoutChg chg="del">
          <pc:chgData name="Robin Hogan" userId="e4b01162-5616-4fa8-93cd-73a294732d4a" providerId="ADAL" clId="{188E6EA9-CCD0-46CA-8FD5-54942CD99EE0}" dt="2022-06-21T21:04:14.503" v="181" actId="47"/>
          <pc:sldLayoutMkLst>
            <pc:docMk/>
            <pc:sldMasterMk cId="869139484" sldId="2147483653"/>
            <pc:sldLayoutMk cId="2554547941" sldId="2147483655"/>
          </pc:sldLayoutMkLst>
        </pc:sldLayoutChg>
        <pc:sldLayoutChg chg="del">
          <pc:chgData name="Robin Hogan" userId="e4b01162-5616-4fa8-93cd-73a294732d4a" providerId="ADAL" clId="{188E6EA9-CCD0-46CA-8FD5-54942CD99EE0}" dt="2022-06-21T21:04:14.503" v="181" actId="47"/>
          <pc:sldLayoutMkLst>
            <pc:docMk/>
            <pc:sldMasterMk cId="869139484" sldId="2147483653"/>
            <pc:sldLayoutMk cId="1357076895" sldId="2147483656"/>
          </pc:sldLayoutMkLst>
        </pc:sldLayoutChg>
        <pc:sldLayoutChg chg="del">
          <pc:chgData name="Robin Hogan" userId="e4b01162-5616-4fa8-93cd-73a294732d4a" providerId="ADAL" clId="{188E6EA9-CCD0-46CA-8FD5-54942CD99EE0}" dt="2022-06-21T21:04:14.503" v="181" actId="47"/>
          <pc:sldLayoutMkLst>
            <pc:docMk/>
            <pc:sldMasterMk cId="869139484" sldId="2147483653"/>
            <pc:sldLayoutMk cId="2504814605" sldId="2147483657"/>
          </pc:sldLayoutMkLst>
        </pc:sldLayoutChg>
        <pc:sldLayoutChg chg="del">
          <pc:chgData name="Robin Hogan" userId="e4b01162-5616-4fa8-93cd-73a294732d4a" providerId="ADAL" clId="{188E6EA9-CCD0-46CA-8FD5-54942CD99EE0}" dt="2022-06-21T21:04:14.503" v="181" actId="47"/>
          <pc:sldLayoutMkLst>
            <pc:docMk/>
            <pc:sldMasterMk cId="869139484" sldId="2147483653"/>
            <pc:sldLayoutMk cId="2884048533" sldId="2147483658"/>
          </pc:sldLayoutMkLst>
        </pc:sldLayoutChg>
        <pc:sldLayoutChg chg="del">
          <pc:chgData name="Robin Hogan" userId="e4b01162-5616-4fa8-93cd-73a294732d4a" providerId="ADAL" clId="{188E6EA9-CCD0-46CA-8FD5-54942CD99EE0}" dt="2022-06-21T21:04:14.503" v="181" actId="47"/>
          <pc:sldLayoutMkLst>
            <pc:docMk/>
            <pc:sldMasterMk cId="869139484" sldId="2147483653"/>
            <pc:sldLayoutMk cId="4282824228" sldId="2147483659"/>
          </pc:sldLayoutMkLst>
        </pc:sldLayoutChg>
        <pc:sldLayoutChg chg="del">
          <pc:chgData name="Robin Hogan" userId="e4b01162-5616-4fa8-93cd-73a294732d4a" providerId="ADAL" clId="{188E6EA9-CCD0-46CA-8FD5-54942CD99EE0}" dt="2022-06-21T21:04:14.503" v="181" actId="47"/>
          <pc:sldLayoutMkLst>
            <pc:docMk/>
            <pc:sldMasterMk cId="869139484" sldId="2147483653"/>
            <pc:sldLayoutMk cId="3573070644" sldId="2147483660"/>
          </pc:sldLayoutMkLst>
        </pc:sldLayoutChg>
        <pc:sldLayoutChg chg="del">
          <pc:chgData name="Robin Hogan" userId="e4b01162-5616-4fa8-93cd-73a294732d4a" providerId="ADAL" clId="{188E6EA9-CCD0-46CA-8FD5-54942CD99EE0}" dt="2022-06-21T21:04:14.503" v="181" actId="47"/>
          <pc:sldLayoutMkLst>
            <pc:docMk/>
            <pc:sldMasterMk cId="869139484" sldId="2147483653"/>
            <pc:sldLayoutMk cId="3988310692" sldId="2147483661"/>
          </pc:sldLayoutMkLst>
        </pc:sldLayoutChg>
        <pc:sldLayoutChg chg="del">
          <pc:chgData name="Robin Hogan" userId="e4b01162-5616-4fa8-93cd-73a294732d4a" providerId="ADAL" clId="{188E6EA9-CCD0-46CA-8FD5-54942CD99EE0}" dt="2022-06-21T21:04:14.503" v="181" actId="47"/>
          <pc:sldLayoutMkLst>
            <pc:docMk/>
            <pc:sldMasterMk cId="869139484" sldId="2147483653"/>
            <pc:sldLayoutMk cId="1012844392" sldId="2147483662"/>
          </pc:sldLayoutMkLst>
        </pc:sldLayoutChg>
        <pc:sldLayoutChg chg="del">
          <pc:chgData name="Robin Hogan" userId="e4b01162-5616-4fa8-93cd-73a294732d4a" providerId="ADAL" clId="{188E6EA9-CCD0-46CA-8FD5-54942CD99EE0}" dt="2022-06-21T21:04:14.503" v="181" actId="47"/>
          <pc:sldLayoutMkLst>
            <pc:docMk/>
            <pc:sldMasterMk cId="869139484" sldId="2147483653"/>
            <pc:sldLayoutMk cId="945315477" sldId="2147483663"/>
          </pc:sldLayoutMkLst>
        </pc:sldLayoutChg>
        <pc:sldLayoutChg chg="del">
          <pc:chgData name="Robin Hogan" userId="e4b01162-5616-4fa8-93cd-73a294732d4a" providerId="ADAL" clId="{188E6EA9-CCD0-46CA-8FD5-54942CD99EE0}" dt="2022-06-21T21:04:14.503" v="181" actId="47"/>
          <pc:sldLayoutMkLst>
            <pc:docMk/>
            <pc:sldMasterMk cId="869139484" sldId="2147483653"/>
            <pc:sldLayoutMk cId="903699916" sldId="2147483664"/>
          </pc:sldLayoutMkLst>
        </pc:sldLayoutChg>
        <pc:sldLayoutChg chg="del">
          <pc:chgData name="Robin Hogan" userId="e4b01162-5616-4fa8-93cd-73a294732d4a" providerId="ADAL" clId="{188E6EA9-CCD0-46CA-8FD5-54942CD99EE0}" dt="2022-06-21T21:04:14.503" v="181" actId="47"/>
          <pc:sldLayoutMkLst>
            <pc:docMk/>
            <pc:sldMasterMk cId="869139484" sldId="2147483653"/>
            <pc:sldLayoutMk cId="4187698459" sldId="2147483665"/>
          </pc:sldLayoutMkLst>
        </pc:sldLayoutChg>
      </pc:sldMasterChg>
    </pc:docChg>
  </pc:docChgLst>
  <pc:docChgLst>
    <pc:chgData name="Robin Hogan" userId="S::robin.hogan@ecmwf.int::e4b01162-5616-4fa8-93cd-73a294732d4a" providerId="AD" clId="Web-{83AD7808-D4E7-62D6-1E7A-EEB7FBF302BC}"/>
    <pc:docChg chg="addSld modSld sldOrd">
      <pc:chgData name="Robin Hogan" userId="S::robin.hogan@ecmwf.int::e4b01162-5616-4fa8-93cd-73a294732d4a" providerId="AD" clId="Web-{83AD7808-D4E7-62D6-1E7A-EEB7FBF302BC}" dt="2022-06-22T21:25:37.523" v="368" actId="20577"/>
      <pc:docMkLst>
        <pc:docMk/>
      </pc:docMkLst>
      <pc:sldChg chg="modSp ord">
        <pc:chgData name="Robin Hogan" userId="S::robin.hogan@ecmwf.int::e4b01162-5616-4fa8-93cd-73a294732d4a" providerId="AD" clId="Web-{83AD7808-D4E7-62D6-1E7A-EEB7FBF302BC}" dt="2022-06-22T21:13:32.872" v="2" actId="1076"/>
        <pc:sldMkLst>
          <pc:docMk/>
          <pc:sldMk cId="3209581285" sldId="266"/>
        </pc:sldMkLst>
        <pc:picChg chg="mod">
          <ac:chgData name="Robin Hogan" userId="S::robin.hogan@ecmwf.int::e4b01162-5616-4fa8-93cd-73a294732d4a" providerId="AD" clId="Web-{83AD7808-D4E7-62D6-1E7A-EEB7FBF302BC}" dt="2022-06-22T21:13:32.872" v="2" actId="1076"/>
          <ac:picMkLst>
            <pc:docMk/>
            <pc:sldMk cId="3209581285" sldId="266"/>
            <ac:picMk id="5" creationId="{A9290DAD-E0CF-453D-AEBD-CD14B7538FA9}"/>
          </ac:picMkLst>
        </pc:picChg>
      </pc:sldChg>
      <pc:sldChg chg="modSp new">
        <pc:chgData name="Robin Hogan" userId="S::robin.hogan@ecmwf.int::e4b01162-5616-4fa8-93cd-73a294732d4a" providerId="AD" clId="Web-{83AD7808-D4E7-62D6-1E7A-EEB7FBF302BC}" dt="2022-06-22T21:25:37.523" v="368" actId="20577"/>
        <pc:sldMkLst>
          <pc:docMk/>
          <pc:sldMk cId="2860732503" sldId="540"/>
        </pc:sldMkLst>
        <pc:spChg chg="mod">
          <ac:chgData name="Robin Hogan" userId="S::robin.hogan@ecmwf.int::e4b01162-5616-4fa8-93cd-73a294732d4a" providerId="AD" clId="Web-{83AD7808-D4E7-62D6-1E7A-EEB7FBF302BC}" dt="2022-06-22T21:24:56.114" v="360" actId="20577"/>
          <ac:spMkLst>
            <pc:docMk/>
            <pc:sldMk cId="2860732503" sldId="540"/>
            <ac:spMk id="2" creationId="{56EBEF36-F8CD-468E-0F96-46BCA5DF93DD}"/>
          </ac:spMkLst>
        </pc:spChg>
        <pc:spChg chg="mod">
          <ac:chgData name="Robin Hogan" userId="S::robin.hogan@ecmwf.int::e4b01162-5616-4fa8-93cd-73a294732d4a" providerId="AD" clId="Web-{83AD7808-D4E7-62D6-1E7A-EEB7FBF302BC}" dt="2022-06-22T21:25:37.523" v="368" actId="20577"/>
          <ac:spMkLst>
            <pc:docMk/>
            <pc:sldMk cId="2860732503" sldId="540"/>
            <ac:spMk id="3" creationId="{D0502747-29F0-02AF-E452-A9B3B2BA102B}"/>
          </ac:spMkLst>
        </pc:spChg>
      </pc:sldChg>
    </pc:docChg>
  </pc:docChgLst>
  <pc:docChgLst>
    <pc:chgData name="Robin Hogan" userId="S::robin.hogan@ecmwf.int::e4b01162-5616-4fa8-93cd-73a294732d4a" providerId="AD" clId="Web-{85CA5FFA-3956-957B-7099-B2E5C0EDB9C3}"/>
    <pc:docChg chg="modSld">
      <pc:chgData name="Robin Hogan" userId="S::robin.hogan@ecmwf.int::e4b01162-5616-4fa8-93cd-73a294732d4a" providerId="AD" clId="Web-{85CA5FFA-3956-957B-7099-B2E5C0EDB9C3}" dt="2022-06-28T13:48:53.424" v="120" actId="20577"/>
      <pc:docMkLst>
        <pc:docMk/>
      </pc:docMkLst>
      <pc:sldChg chg="modSp">
        <pc:chgData name="Robin Hogan" userId="S::robin.hogan@ecmwf.int::e4b01162-5616-4fa8-93cd-73a294732d4a" providerId="AD" clId="Web-{85CA5FFA-3956-957B-7099-B2E5C0EDB9C3}" dt="2022-06-28T13:42:53.022" v="70" actId="20577"/>
        <pc:sldMkLst>
          <pc:docMk/>
          <pc:sldMk cId="0" sldId="256"/>
        </pc:sldMkLst>
        <pc:spChg chg="mod">
          <ac:chgData name="Robin Hogan" userId="S::robin.hogan@ecmwf.int::e4b01162-5616-4fa8-93cd-73a294732d4a" providerId="AD" clId="Web-{85CA5FFA-3956-957B-7099-B2E5C0EDB9C3}" dt="2022-06-28T13:42:53.022" v="70" actId="20577"/>
          <ac:spMkLst>
            <pc:docMk/>
            <pc:sldMk cId="0" sldId="256"/>
            <ac:spMk id="12" creationId="{00000000-0000-0000-0000-000000000000}"/>
          </ac:spMkLst>
        </pc:spChg>
      </pc:sldChg>
      <pc:sldChg chg="modSp">
        <pc:chgData name="Robin Hogan" userId="S::robin.hogan@ecmwf.int::e4b01162-5616-4fa8-93cd-73a294732d4a" providerId="AD" clId="Web-{85CA5FFA-3956-957B-7099-B2E5C0EDB9C3}" dt="2022-06-28T13:47:30.824" v="113" actId="20577"/>
        <pc:sldMkLst>
          <pc:docMk/>
          <pc:sldMk cId="1304638551" sldId="533"/>
        </pc:sldMkLst>
        <pc:spChg chg="mod">
          <ac:chgData name="Robin Hogan" userId="S::robin.hogan@ecmwf.int::e4b01162-5616-4fa8-93cd-73a294732d4a" providerId="AD" clId="Web-{85CA5FFA-3956-957B-7099-B2E5C0EDB9C3}" dt="2022-06-28T13:47:30.824" v="113" actId="20577"/>
          <ac:spMkLst>
            <pc:docMk/>
            <pc:sldMk cId="1304638551" sldId="533"/>
            <ac:spMk id="3" creationId="{C381ABF7-58B3-9B87-F8B6-A7073D0EFE6D}"/>
          </ac:spMkLst>
        </pc:spChg>
      </pc:sldChg>
      <pc:sldChg chg="modSp">
        <pc:chgData name="Robin Hogan" userId="S::robin.hogan@ecmwf.int::e4b01162-5616-4fa8-93cd-73a294732d4a" providerId="AD" clId="Web-{85CA5FFA-3956-957B-7099-B2E5C0EDB9C3}" dt="2022-06-28T13:44:06.200" v="72" actId="20577"/>
        <pc:sldMkLst>
          <pc:docMk/>
          <pc:sldMk cId="939933021" sldId="534"/>
        </pc:sldMkLst>
        <pc:spChg chg="mod">
          <ac:chgData name="Robin Hogan" userId="S::robin.hogan@ecmwf.int::e4b01162-5616-4fa8-93cd-73a294732d4a" providerId="AD" clId="Web-{85CA5FFA-3956-957B-7099-B2E5C0EDB9C3}" dt="2022-06-28T13:44:06.200" v="72" actId="20577"/>
          <ac:spMkLst>
            <pc:docMk/>
            <pc:sldMk cId="939933021" sldId="534"/>
            <ac:spMk id="3" creationId="{4DBA61CB-357D-644C-A119-FF5A2A70C3EB}"/>
          </ac:spMkLst>
        </pc:spChg>
      </pc:sldChg>
      <pc:sldChg chg="modSp">
        <pc:chgData name="Robin Hogan" userId="S::robin.hogan@ecmwf.int::e4b01162-5616-4fa8-93cd-73a294732d4a" providerId="AD" clId="Web-{85CA5FFA-3956-957B-7099-B2E5C0EDB9C3}" dt="2022-06-28T10:19:53.175" v="60" actId="20577"/>
        <pc:sldMkLst>
          <pc:docMk/>
          <pc:sldMk cId="1059797478" sldId="535"/>
        </pc:sldMkLst>
        <pc:spChg chg="mod">
          <ac:chgData name="Robin Hogan" userId="S::robin.hogan@ecmwf.int::e4b01162-5616-4fa8-93cd-73a294732d4a" providerId="AD" clId="Web-{85CA5FFA-3956-957B-7099-B2E5C0EDB9C3}" dt="2022-06-28T10:19:53.175" v="60" actId="20577"/>
          <ac:spMkLst>
            <pc:docMk/>
            <pc:sldMk cId="1059797478" sldId="535"/>
            <ac:spMk id="3" creationId="{85A4E6DF-4DC4-F87A-6C6C-70B04DD3BAAB}"/>
          </ac:spMkLst>
        </pc:spChg>
      </pc:sldChg>
      <pc:sldChg chg="modSp">
        <pc:chgData name="Robin Hogan" userId="S::robin.hogan@ecmwf.int::e4b01162-5616-4fa8-93cd-73a294732d4a" providerId="AD" clId="Web-{85CA5FFA-3956-957B-7099-B2E5C0EDB9C3}" dt="2022-06-28T13:45:42.035" v="103" actId="20577"/>
        <pc:sldMkLst>
          <pc:docMk/>
          <pc:sldMk cId="1377603349" sldId="537"/>
        </pc:sldMkLst>
        <pc:spChg chg="mod">
          <ac:chgData name="Robin Hogan" userId="S::robin.hogan@ecmwf.int::e4b01162-5616-4fa8-93cd-73a294732d4a" providerId="AD" clId="Web-{85CA5FFA-3956-957B-7099-B2E5C0EDB9C3}" dt="2022-06-28T13:45:42.035" v="103" actId="20577"/>
          <ac:spMkLst>
            <pc:docMk/>
            <pc:sldMk cId="1377603349" sldId="537"/>
            <ac:spMk id="7" creationId="{37033E65-99E6-5422-3C26-686968152698}"/>
          </ac:spMkLst>
        </pc:spChg>
        <pc:graphicFrameChg chg="mod modGraphic">
          <ac:chgData name="Robin Hogan" userId="S::robin.hogan@ecmwf.int::e4b01162-5616-4fa8-93cd-73a294732d4a" providerId="AD" clId="Web-{85CA5FFA-3956-957B-7099-B2E5C0EDB9C3}" dt="2022-06-28T13:42:43.475" v="67"/>
          <ac:graphicFrameMkLst>
            <pc:docMk/>
            <pc:sldMk cId="1377603349" sldId="537"/>
            <ac:graphicFrameMk id="5" creationId="{87EEBAD4-7A16-1B28-2B10-25BCCF0F2198}"/>
          </ac:graphicFrameMkLst>
        </pc:graphicFrameChg>
      </pc:sldChg>
      <pc:sldChg chg="modSp">
        <pc:chgData name="Robin Hogan" userId="S::robin.hogan@ecmwf.int::e4b01162-5616-4fa8-93cd-73a294732d4a" providerId="AD" clId="Web-{85CA5FFA-3956-957B-7099-B2E5C0EDB9C3}" dt="2022-06-28T13:48:53.424" v="120" actId="20577"/>
        <pc:sldMkLst>
          <pc:docMk/>
          <pc:sldMk cId="1492297519" sldId="538"/>
        </pc:sldMkLst>
        <pc:spChg chg="mod">
          <ac:chgData name="Robin Hogan" userId="S::robin.hogan@ecmwf.int::e4b01162-5616-4fa8-93cd-73a294732d4a" providerId="AD" clId="Web-{85CA5FFA-3956-957B-7099-B2E5C0EDB9C3}" dt="2022-06-28T13:48:53.424" v="120" actId="20577"/>
          <ac:spMkLst>
            <pc:docMk/>
            <pc:sldMk cId="1492297519" sldId="538"/>
            <ac:spMk id="58" creationId="{3E7A9260-5893-88E1-6215-3A0A574BFBC4}"/>
          </ac:spMkLst>
        </pc:spChg>
      </pc:sldChg>
      <pc:sldChg chg="modAnim">
        <pc:chgData name="Robin Hogan" userId="S::robin.hogan@ecmwf.int::e4b01162-5616-4fa8-93cd-73a294732d4a" providerId="AD" clId="Web-{85CA5FFA-3956-957B-7099-B2E5C0EDB9C3}" dt="2022-06-28T13:41:37.408" v="63"/>
        <pc:sldMkLst>
          <pc:docMk/>
          <pc:sldMk cId="2860732503" sldId="540"/>
        </pc:sldMkLst>
      </pc:sldChg>
      <pc:sldChg chg="modSp">
        <pc:chgData name="Robin Hogan" userId="S::robin.hogan@ecmwf.int::e4b01162-5616-4fa8-93cd-73a294732d4a" providerId="AD" clId="Web-{85CA5FFA-3956-957B-7099-B2E5C0EDB9C3}" dt="2022-06-28T10:18:19.891" v="51" actId="20577"/>
        <pc:sldMkLst>
          <pc:docMk/>
          <pc:sldMk cId="3396875524" sldId="541"/>
        </pc:sldMkLst>
        <pc:spChg chg="mod">
          <ac:chgData name="Robin Hogan" userId="S::robin.hogan@ecmwf.int::e4b01162-5616-4fa8-93cd-73a294732d4a" providerId="AD" clId="Web-{85CA5FFA-3956-957B-7099-B2E5C0EDB9C3}" dt="2022-06-28T10:18:19.891" v="51" actId="20577"/>
          <ac:spMkLst>
            <pc:docMk/>
            <pc:sldMk cId="3396875524" sldId="541"/>
            <ac:spMk id="3" creationId="{B7A19CC5-160C-810F-88F8-946830F1497E}"/>
          </ac:spMkLst>
        </pc:spChg>
      </pc:sldChg>
    </pc:docChg>
  </pc:docChgLst>
  <pc:docChgLst>
    <pc:chgData name="Robin Hogan" userId="S::robin.hogan@ecmwf.int::e4b01162-5616-4fa8-93cd-73a294732d4a" providerId="AD" clId="Web-{2EA065C6-072F-8EA3-0B33-014F71E18FFA}"/>
    <pc:docChg chg="addSld modSld">
      <pc:chgData name="Robin Hogan" userId="S::robin.hogan@ecmwf.int::e4b01162-5616-4fa8-93cd-73a294732d4a" providerId="AD" clId="Web-{2EA065C6-072F-8EA3-0B33-014F71E18FFA}" dt="2022-06-22T10:28:57.140" v="1705" actId="14100"/>
      <pc:docMkLst>
        <pc:docMk/>
      </pc:docMkLst>
      <pc:sldChg chg="addSp delSp modSp">
        <pc:chgData name="Robin Hogan" userId="S::robin.hogan@ecmwf.int::e4b01162-5616-4fa8-93cd-73a294732d4a" providerId="AD" clId="Web-{2EA065C6-072F-8EA3-0B33-014F71E18FFA}" dt="2022-06-22T09:54:52.125" v="1533" actId="14100"/>
        <pc:sldMkLst>
          <pc:docMk/>
          <pc:sldMk cId="1059797478" sldId="535"/>
        </pc:sldMkLst>
        <pc:picChg chg="add mod">
          <ac:chgData name="Robin Hogan" userId="S::robin.hogan@ecmwf.int::e4b01162-5616-4fa8-93cd-73a294732d4a" providerId="AD" clId="Web-{2EA065C6-072F-8EA3-0B33-014F71E18FFA}" dt="2022-06-22T09:54:52.125" v="1533" actId="14100"/>
          <ac:picMkLst>
            <pc:docMk/>
            <pc:sldMk cId="1059797478" sldId="535"/>
            <ac:picMk id="5" creationId="{B1CF39C1-F30C-0BEE-8E76-25847AF638C4}"/>
          </ac:picMkLst>
        </pc:picChg>
        <pc:picChg chg="del">
          <ac:chgData name="Robin Hogan" userId="S::robin.hogan@ecmwf.int::e4b01162-5616-4fa8-93cd-73a294732d4a" providerId="AD" clId="Web-{2EA065C6-072F-8EA3-0B33-014F71E18FFA}" dt="2022-06-22T09:54:44.156" v="1530"/>
          <ac:picMkLst>
            <pc:docMk/>
            <pc:sldMk cId="1059797478" sldId="535"/>
            <ac:picMk id="6" creationId="{8F5C9030-38E9-85DB-4669-53E1415A6CFA}"/>
          </ac:picMkLst>
        </pc:picChg>
      </pc:sldChg>
      <pc:sldChg chg="modSp new">
        <pc:chgData name="Robin Hogan" userId="S::robin.hogan@ecmwf.int::e4b01162-5616-4fa8-93cd-73a294732d4a" providerId="AD" clId="Web-{2EA065C6-072F-8EA3-0B33-014F71E18FFA}" dt="2022-06-22T09:30:15.790" v="1440" actId="20577"/>
        <pc:sldMkLst>
          <pc:docMk/>
          <pc:sldMk cId="604350182" sldId="536"/>
        </pc:sldMkLst>
        <pc:spChg chg="mod">
          <ac:chgData name="Robin Hogan" userId="S::robin.hogan@ecmwf.int::e4b01162-5616-4fa8-93cd-73a294732d4a" providerId="AD" clId="Web-{2EA065C6-072F-8EA3-0B33-014F71E18FFA}" dt="2022-06-22T08:32:51.413" v="8" actId="20577"/>
          <ac:spMkLst>
            <pc:docMk/>
            <pc:sldMk cId="604350182" sldId="536"/>
            <ac:spMk id="2" creationId="{59659CEA-F4EE-F2B0-C481-5F8751D0E966}"/>
          </ac:spMkLst>
        </pc:spChg>
        <pc:spChg chg="mod">
          <ac:chgData name="Robin Hogan" userId="S::robin.hogan@ecmwf.int::e4b01162-5616-4fa8-93cd-73a294732d4a" providerId="AD" clId="Web-{2EA065C6-072F-8EA3-0B33-014F71E18FFA}" dt="2022-06-22T09:30:15.790" v="1440" actId="20577"/>
          <ac:spMkLst>
            <pc:docMk/>
            <pc:sldMk cId="604350182" sldId="536"/>
            <ac:spMk id="3" creationId="{25A9D9DE-3947-70BE-78B9-C20417BB96ED}"/>
          </ac:spMkLst>
        </pc:spChg>
      </pc:sldChg>
      <pc:sldChg chg="addSp modSp new">
        <pc:chgData name="Robin Hogan" userId="S::robin.hogan@ecmwf.int::e4b01162-5616-4fa8-93cd-73a294732d4a" providerId="AD" clId="Web-{2EA065C6-072F-8EA3-0B33-014F71E18FFA}" dt="2022-06-22T09:49:15.056" v="1526"/>
        <pc:sldMkLst>
          <pc:docMk/>
          <pc:sldMk cId="1377603349" sldId="537"/>
        </pc:sldMkLst>
        <pc:spChg chg="mod">
          <ac:chgData name="Robin Hogan" userId="S::robin.hogan@ecmwf.int::e4b01162-5616-4fa8-93cd-73a294732d4a" providerId="AD" clId="Web-{2EA065C6-072F-8EA3-0B33-014F71E18FFA}" dt="2022-06-22T09:23:00.339" v="1370" actId="20577"/>
          <ac:spMkLst>
            <pc:docMk/>
            <pc:sldMk cId="1377603349" sldId="537"/>
            <ac:spMk id="2" creationId="{B6E6D3C4-8D77-E60A-8E4E-89284261B75A}"/>
          </ac:spMkLst>
        </pc:spChg>
        <pc:spChg chg="mod">
          <ac:chgData name="Robin Hogan" userId="S::robin.hogan@ecmwf.int::e4b01162-5616-4fa8-93cd-73a294732d4a" providerId="AD" clId="Web-{2EA065C6-072F-8EA3-0B33-014F71E18FFA}" dt="2022-06-22T09:22:21.070" v="1344" actId="14100"/>
          <ac:spMkLst>
            <pc:docMk/>
            <pc:sldMk cId="1377603349" sldId="537"/>
            <ac:spMk id="3" creationId="{23748B76-59B2-57DF-3E8B-EA9EAFF1D720}"/>
          </ac:spMkLst>
        </pc:spChg>
        <pc:graphicFrameChg chg="add mod modGraphic">
          <ac:chgData name="Robin Hogan" userId="S::robin.hogan@ecmwf.int::e4b01162-5616-4fa8-93cd-73a294732d4a" providerId="AD" clId="Web-{2EA065C6-072F-8EA3-0B33-014F71E18FFA}" dt="2022-06-22T09:49:15.056" v="1526"/>
          <ac:graphicFrameMkLst>
            <pc:docMk/>
            <pc:sldMk cId="1377603349" sldId="537"/>
            <ac:graphicFrameMk id="5" creationId="{87EEBAD4-7A16-1B28-2B10-25BCCF0F2198}"/>
          </ac:graphicFrameMkLst>
        </pc:graphicFrameChg>
      </pc:sldChg>
      <pc:sldChg chg="addSp delSp modSp new">
        <pc:chgData name="Robin Hogan" userId="S::robin.hogan@ecmwf.int::e4b01162-5616-4fa8-93cd-73a294732d4a" providerId="AD" clId="Web-{2EA065C6-072F-8EA3-0B33-014F71E18FFA}" dt="2022-06-22T10:28:57.140" v="1705" actId="14100"/>
        <pc:sldMkLst>
          <pc:docMk/>
          <pc:sldMk cId="1492297519" sldId="538"/>
        </pc:sldMkLst>
        <pc:spChg chg="del">
          <ac:chgData name="Robin Hogan" userId="S::robin.hogan@ecmwf.int::e4b01162-5616-4fa8-93cd-73a294732d4a" providerId="AD" clId="Web-{2EA065C6-072F-8EA3-0B33-014F71E18FFA}" dt="2022-06-22T09:56:14.334" v="1534"/>
          <ac:spMkLst>
            <pc:docMk/>
            <pc:sldMk cId="1492297519" sldId="538"/>
            <ac:spMk id="3" creationId="{C66229E1-4F4C-82DD-B5CA-56DFE22A8E53}"/>
          </ac:spMkLst>
        </pc:spChg>
        <pc:picChg chg="add mod ord modCrop">
          <ac:chgData name="Robin Hogan" userId="S::robin.hogan@ecmwf.int::e4b01162-5616-4fa8-93cd-73a294732d4a" providerId="AD" clId="Web-{2EA065C6-072F-8EA3-0B33-014F71E18FFA}" dt="2022-06-22T09:57:11.385" v="1544" actId="1076"/>
          <ac:picMkLst>
            <pc:docMk/>
            <pc:sldMk cId="1492297519" sldId="538"/>
            <ac:picMk id="5" creationId="{BAE5F9FF-9055-61B5-A9C4-4A157207049B}"/>
          </ac:picMkLst>
        </pc:picChg>
        <pc:picChg chg="add mod modCrop">
          <ac:chgData name="Robin Hogan" userId="S::robin.hogan@ecmwf.int::e4b01162-5616-4fa8-93cd-73a294732d4a" providerId="AD" clId="Web-{2EA065C6-072F-8EA3-0B33-014F71E18FFA}" dt="2022-06-22T09:59:56.318" v="1571" actId="1076"/>
          <ac:picMkLst>
            <pc:docMk/>
            <pc:sldMk cId="1492297519" sldId="538"/>
            <ac:picMk id="6" creationId="{6DBE517B-EC5E-58A5-74E3-9E93509D08EB}"/>
          </ac:picMkLst>
        </pc:picChg>
        <pc:picChg chg="add del mod">
          <ac:chgData name="Robin Hogan" userId="S::robin.hogan@ecmwf.int::e4b01162-5616-4fa8-93cd-73a294732d4a" providerId="AD" clId="Web-{2EA065C6-072F-8EA3-0B33-014F71E18FFA}" dt="2022-06-22T09:58:49.845" v="1559"/>
          <ac:picMkLst>
            <pc:docMk/>
            <pc:sldMk cId="1492297519" sldId="538"/>
            <ac:picMk id="7" creationId="{362462D7-C834-1CB2-F8FC-E5F75D687445}"/>
          </ac:picMkLst>
        </pc:picChg>
        <pc:picChg chg="add mod ord modCrop">
          <ac:chgData name="Robin Hogan" userId="S::robin.hogan@ecmwf.int::e4b01162-5616-4fa8-93cd-73a294732d4a" providerId="AD" clId="Web-{2EA065C6-072F-8EA3-0B33-014F71E18FFA}" dt="2022-06-22T10:22:23.160" v="1670" actId="1076"/>
          <ac:picMkLst>
            <pc:docMk/>
            <pc:sldMk cId="1492297519" sldId="538"/>
            <ac:picMk id="8" creationId="{A3920C8F-9133-3EB1-DABD-335EAAB7BCA0}"/>
          </ac:picMkLst>
        </pc:picChg>
        <pc:picChg chg="add mod ord">
          <ac:chgData name="Robin Hogan" userId="S::robin.hogan@ecmwf.int::e4b01162-5616-4fa8-93cd-73a294732d4a" providerId="AD" clId="Web-{2EA065C6-072F-8EA3-0B33-014F71E18FFA}" dt="2022-06-22T10:22:07.284" v="1668" actId="1076"/>
          <ac:picMkLst>
            <pc:docMk/>
            <pc:sldMk cId="1492297519" sldId="538"/>
            <ac:picMk id="9" creationId="{74285205-8168-059A-6132-5D37D9EDB253}"/>
          </ac:picMkLst>
        </pc:picChg>
        <pc:cxnChg chg="add mod">
          <ac:chgData name="Robin Hogan" userId="S::robin.hogan@ecmwf.int::e4b01162-5616-4fa8-93cd-73a294732d4a" providerId="AD" clId="Web-{2EA065C6-072F-8EA3-0B33-014F71E18FFA}" dt="2022-06-22T10:23:10.694" v="1671" actId="14100"/>
          <ac:cxnSpMkLst>
            <pc:docMk/>
            <pc:sldMk cId="1492297519" sldId="538"/>
            <ac:cxnSpMk id="10" creationId="{D8E41C6E-A817-8CE8-61B6-B5F3E1C54F07}"/>
          </ac:cxnSpMkLst>
        </pc:cxnChg>
        <pc:cxnChg chg="add mod">
          <ac:chgData name="Robin Hogan" userId="S::robin.hogan@ecmwf.int::e4b01162-5616-4fa8-93cd-73a294732d4a" providerId="AD" clId="Web-{2EA065C6-072F-8EA3-0B33-014F71E18FFA}" dt="2022-06-22T10:23:17.867" v="1672" actId="14100"/>
          <ac:cxnSpMkLst>
            <pc:docMk/>
            <pc:sldMk cId="1492297519" sldId="538"/>
            <ac:cxnSpMk id="11" creationId="{8D6F030B-F251-1209-3EB1-EAF3B1582447}"/>
          </ac:cxnSpMkLst>
        </pc:cxnChg>
        <pc:cxnChg chg="add mod">
          <ac:chgData name="Robin Hogan" userId="S::robin.hogan@ecmwf.int::e4b01162-5616-4fa8-93cd-73a294732d4a" providerId="AD" clId="Web-{2EA065C6-072F-8EA3-0B33-014F71E18FFA}" dt="2022-06-22T10:24:34.372" v="1677" actId="14100"/>
          <ac:cxnSpMkLst>
            <pc:docMk/>
            <pc:sldMk cId="1492297519" sldId="538"/>
            <ac:cxnSpMk id="12" creationId="{CA1FB2C5-6799-A00D-2BAB-FEBB2AF7AFED}"/>
          </ac:cxnSpMkLst>
        </pc:cxnChg>
        <pc:cxnChg chg="add mod">
          <ac:chgData name="Robin Hogan" userId="S::robin.hogan@ecmwf.int::e4b01162-5616-4fa8-93cd-73a294732d4a" providerId="AD" clId="Web-{2EA065C6-072F-8EA3-0B33-014F71E18FFA}" dt="2022-06-22T10:24:45.498" v="1678" actId="14100"/>
          <ac:cxnSpMkLst>
            <pc:docMk/>
            <pc:sldMk cId="1492297519" sldId="538"/>
            <ac:cxnSpMk id="13" creationId="{6C2CC1E5-EA0E-9472-53CA-073C20477B89}"/>
          </ac:cxnSpMkLst>
        </pc:cxnChg>
        <pc:cxnChg chg="add mod">
          <ac:chgData name="Robin Hogan" userId="S::robin.hogan@ecmwf.int::e4b01162-5616-4fa8-93cd-73a294732d4a" providerId="AD" clId="Web-{2EA065C6-072F-8EA3-0B33-014F71E18FFA}" dt="2022-06-22T10:24:50.639" v="1679" actId="14100"/>
          <ac:cxnSpMkLst>
            <pc:docMk/>
            <pc:sldMk cId="1492297519" sldId="538"/>
            <ac:cxnSpMk id="14" creationId="{989FEF27-2C31-FC44-0512-62D17A038122}"/>
          </ac:cxnSpMkLst>
        </pc:cxnChg>
        <pc:cxnChg chg="add mod">
          <ac:chgData name="Robin Hogan" userId="S::robin.hogan@ecmwf.int::e4b01162-5616-4fa8-93cd-73a294732d4a" providerId="AD" clId="Web-{2EA065C6-072F-8EA3-0B33-014F71E18FFA}" dt="2022-06-22T10:25:09.734" v="1683" actId="14100"/>
          <ac:cxnSpMkLst>
            <pc:docMk/>
            <pc:sldMk cId="1492297519" sldId="538"/>
            <ac:cxnSpMk id="15" creationId="{B820DC0D-171B-3FCB-A5A0-2DA82EB332AE}"/>
          </ac:cxnSpMkLst>
        </pc:cxnChg>
        <pc:cxnChg chg="add mod">
          <ac:chgData name="Robin Hogan" userId="S::robin.hogan@ecmwf.int::e4b01162-5616-4fa8-93cd-73a294732d4a" providerId="AD" clId="Web-{2EA065C6-072F-8EA3-0B33-014F71E18FFA}" dt="2022-06-22T10:25:03.843" v="1682" actId="14100"/>
          <ac:cxnSpMkLst>
            <pc:docMk/>
            <pc:sldMk cId="1492297519" sldId="538"/>
            <ac:cxnSpMk id="16" creationId="{E51DA077-8129-C59D-D2F1-83D424186F64}"/>
          </ac:cxnSpMkLst>
        </pc:cxnChg>
        <pc:cxnChg chg="add mod">
          <ac:chgData name="Robin Hogan" userId="S::robin.hogan@ecmwf.int::e4b01162-5616-4fa8-93cd-73a294732d4a" providerId="AD" clId="Web-{2EA065C6-072F-8EA3-0B33-014F71E18FFA}" dt="2022-06-22T10:25:24.141" v="1684" actId="14100"/>
          <ac:cxnSpMkLst>
            <pc:docMk/>
            <pc:sldMk cId="1492297519" sldId="538"/>
            <ac:cxnSpMk id="17" creationId="{B4FAD61F-00BA-9589-C8D8-A6BC8CA19276}"/>
          </ac:cxnSpMkLst>
        </pc:cxnChg>
        <pc:cxnChg chg="add mod">
          <ac:chgData name="Robin Hogan" userId="S::robin.hogan@ecmwf.int::e4b01162-5616-4fa8-93cd-73a294732d4a" providerId="AD" clId="Web-{2EA065C6-072F-8EA3-0B33-014F71E18FFA}" dt="2022-06-22T10:27:46.104" v="1701" actId="14100"/>
          <ac:cxnSpMkLst>
            <pc:docMk/>
            <pc:sldMk cId="1492297519" sldId="538"/>
            <ac:cxnSpMk id="18" creationId="{962BBFF0-E8DC-DAE5-1E7F-A2B0F4BCCCE3}"/>
          </ac:cxnSpMkLst>
        </pc:cxnChg>
        <pc:cxnChg chg="add mod">
          <ac:chgData name="Robin Hogan" userId="S::robin.hogan@ecmwf.int::e4b01162-5616-4fa8-93cd-73a294732d4a" providerId="AD" clId="Web-{2EA065C6-072F-8EA3-0B33-014F71E18FFA}" dt="2022-06-22T10:26:07.206" v="1688" actId="14100"/>
          <ac:cxnSpMkLst>
            <pc:docMk/>
            <pc:sldMk cId="1492297519" sldId="538"/>
            <ac:cxnSpMk id="19" creationId="{C0952DD5-3E05-4CFE-B178-BF16102F57C9}"/>
          </ac:cxnSpMkLst>
        </pc:cxnChg>
        <pc:cxnChg chg="add mod">
          <ac:chgData name="Robin Hogan" userId="S::robin.hogan@ecmwf.int::e4b01162-5616-4fa8-93cd-73a294732d4a" providerId="AD" clId="Web-{2EA065C6-072F-8EA3-0B33-014F71E18FFA}" dt="2022-06-22T10:26:41.552" v="1692" actId="14100"/>
          <ac:cxnSpMkLst>
            <pc:docMk/>
            <pc:sldMk cId="1492297519" sldId="538"/>
            <ac:cxnSpMk id="20" creationId="{7479D444-C039-F1DF-F2A3-54DF10A0AE79}"/>
          </ac:cxnSpMkLst>
        </pc:cxnChg>
        <pc:cxnChg chg="add mod">
          <ac:chgData name="Robin Hogan" userId="S::robin.hogan@ecmwf.int::e4b01162-5616-4fa8-93cd-73a294732d4a" providerId="AD" clId="Web-{2EA065C6-072F-8EA3-0B33-014F71E18FFA}" dt="2022-06-22T10:26:25.879" v="1690" actId="14100"/>
          <ac:cxnSpMkLst>
            <pc:docMk/>
            <pc:sldMk cId="1492297519" sldId="538"/>
            <ac:cxnSpMk id="21" creationId="{5A1FBF75-2D51-1B1D-7954-BBA381BCB800}"/>
          </ac:cxnSpMkLst>
        </pc:cxnChg>
        <pc:cxnChg chg="add mod">
          <ac:chgData name="Robin Hogan" userId="S::robin.hogan@ecmwf.int::e4b01162-5616-4fa8-93cd-73a294732d4a" providerId="AD" clId="Web-{2EA065C6-072F-8EA3-0B33-014F71E18FFA}" dt="2022-06-22T10:26:53.272" v="1693" actId="14100"/>
          <ac:cxnSpMkLst>
            <pc:docMk/>
            <pc:sldMk cId="1492297519" sldId="538"/>
            <ac:cxnSpMk id="22" creationId="{25C2A15A-9C25-3239-08C0-0468A2F0E225}"/>
          </ac:cxnSpMkLst>
        </pc:cxnChg>
        <pc:cxnChg chg="add mod">
          <ac:chgData name="Robin Hogan" userId="S::robin.hogan@ecmwf.int::e4b01162-5616-4fa8-93cd-73a294732d4a" providerId="AD" clId="Web-{2EA065C6-072F-8EA3-0B33-014F71E18FFA}" dt="2022-06-22T10:26:57.538" v="1694" actId="14100"/>
          <ac:cxnSpMkLst>
            <pc:docMk/>
            <pc:sldMk cId="1492297519" sldId="538"/>
            <ac:cxnSpMk id="23" creationId="{D1B47254-702E-9C8C-96DD-1202C2FD49B1}"/>
          </ac:cxnSpMkLst>
        </pc:cxnChg>
        <pc:cxnChg chg="add mod">
          <ac:chgData name="Robin Hogan" userId="S::robin.hogan@ecmwf.int::e4b01162-5616-4fa8-93cd-73a294732d4a" providerId="AD" clId="Web-{2EA065C6-072F-8EA3-0B33-014F71E18FFA}" dt="2022-06-22T10:27:08.070" v="1696" actId="14100"/>
          <ac:cxnSpMkLst>
            <pc:docMk/>
            <pc:sldMk cId="1492297519" sldId="538"/>
            <ac:cxnSpMk id="24" creationId="{92603702-D377-FF54-1FDC-FEE94B90A0FC}"/>
          </ac:cxnSpMkLst>
        </pc:cxnChg>
        <pc:cxnChg chg="add mod">
          <ac:chgData name="Robin Hogan" userId="S::robin.hogan@ecmwf.int::e4b01162-5616-4fa8-93cd-73a294732d4a" providerId="AD" clId="Web-{2EA065C6-072F-8EA3-0B33-014F71E18FFA}" dt="2022-06-22T10:28:07.324" v="1703" actId="14100"/>
          <ac:cxnSpMkLst>
            <pc:docMk/>
            <pc:sldMk cId="1492297519" sldId="538"/>
            <ac:cxnSpMk id="25" creationId="{DEF943EB-DC12-35AF-85DB-61C43997AE61}"/>
          </ac:cxnSpMkLst>
        </pc:cxnChg>
        <pc:cxnChg chg="add mod">
          <ac:chgData name="Robin Hogan" userId="S::robin.hogan@ecmwf.int::e4b01162-5616-4fa8-93cd-73a294732d4a" providerId="AD" clId="Web-{2EA065C6-072F-8EA3-0B33-014F71E18FFA}" dt="2022-06-22T10:20:17.636" v="1641" actId="14100"/>
          <ac:cxnSpMkLst>
            <pc:docMk/>
            <pc:sldMk cId="1492297519" sldId="538"/>
            <ac:cxnSpMk id="26" creationId="{5388034C-63D3-F602-9CDE-D101E771ABA6}"/>
          </ac:cxnSpMkLst>
        </pc:cxnChg>
        <pc:cxnChg chg="add mod">
          <ac:chgData name="Robin Hogan" userId="S::robin.hogan@ecmwf.int::e4b01162-5616-4fa8-93cd-73a294732d4a" providerId="AD" clId="Web-{2EA065C6-072F-8EA3-0B33-014F71E18FFA}" dt="2022-06-22T10:20:44.091" v="1645" actId="14100"/>
          <ac:cxnSpMkLst>
            <pc:docMk/>
            <pc:sldMk cId="1492297519" sldId="538"/>
            <ac:cxnSpMk id="27" creationId="{970E1FEA-F3AE-D1BD-E16E-47D496FEFEF4}"/>
          </ac:cxnSpMkLst>
        </pc:cxnChg>
        <pc:cxnChg chg="add mod">
          <ac:chgData name="Robin Hogan" userId="S::robin.hogan@ecmwf.int::e4b01162-5616-4fa8-93cd-73a294732d4a" providerId="AD" clId="Web-{2EA065C6-072F-8EA3-0B33-014F71E18FFA}" dt="2022-06-22T10:20:56.982" v="1648" actId="14100"/>
          <ac:cxnSpMkLst>
            <pc:docMk/>
            <pc:sldMk cId="1492297519" sldId="538"/>
            <ac:cxnSpMk id="28" creationId="{5F5A8EE1-7D01-D166-0B07-378425B86BAD}"/>
          </ac:cxnSpMkLst>
        </pc:cxnChg>
        <pc:cxnChg chg="add mod">
          <ac:chgData name="Robin Hogan" userId="S::robin.hogan@ecmwf.int::e4b01162-5616-4fa8-93cd-73a294732d4a" providerId="AD" clId="Web-{2EA065C6-072F-8EA3-0B33-014F71E18FFA}" dt="2022-06-22T10:21:10.733" v="1651" actId="14100"/>
          <ac:cxnSpMkLst>
            <pc:docMk/>
            <pc:sldMk cId="1492297519" sldId="538"/>
            <ac:cxnSpMk id="29" creationId="{BC903747-54F5-739D-150D-2658755C0756}"/>
          </ac:cxnSpMkLst>
        </pc:cxnChg>
        <pc:cxnChg chg="add mod">
          <ac:chgData name="Robin Hogan" userId="S::robin.hogan@ecmwf.int::e4b01162-5616-4fa8-93cd-73a294732d4a" providerId="AD" clId="Web-{2EA065C6-072F-8EA3-0B33-014F71E18FFA}" dt="2022-06-22T10:21:22.812" v="1654" actId="14100"/>
          <ac:cxnSpMkLst>
            <pc:docMk/>
            <pc:sldMk cId="1492297519" sldId="538"/>
            <ac:cxnSpMk id="30" creationId="{681DF5F4-0773-74FD-062B-ED088B2A0365}"/>
          </ac:cxnSpMkLst>
        </pc:cxnChg>
        <pc:cxnChg chg="add mod">
          <ac:chgData name="Robin Hogan" userId="S::robin.hogan@ecmwf.int::e4b01162-5616-4fa8-93cd-73a294732d4a" providerId="AD" clId="Web-{2EA065C6-072F-8EA3-0B33-014F71E18FFA}" dt="2022-06-22T10:21:32.344" v="1657" actId="14100"/>
          <ac:cxnSpMkLst>
            <pc:docMk/>
            <pc:sldMk cId="1492297519" sldId="538"/>
            <ac:cxnSpMk id="31" creationId="{B547BD5A-CCCC-34A2-1D12-710595598CB5}"/>
          </ac:cxnSpMkLst>
        </pc:cxnChg>
        <pc:cxnChg chg="add mod">
          <ac:chgData name="Robin Hogan" userId="S::robin.hogan@ecmwf.int::e4b01162-5616-4fa8-93cd-73a294732d4a" providerId="AD" clId="Web-{2EA065C6-072F-8EA3-0B33-014F71E18FFA}" dt="2022-06-22T10:28:57.140" v="1705" actId="14100"/>
          <ac:cxnSpMkLst>
            <pc:docMk/>
            <pc:sldMk cId="1492297519" sldId="538"/>
            <ac:cxnSpMk id="32" creationId="{FB8D4F0B-FD32-7CFA-FA32-D5DD1F07302C}"/>
          </ac:cxnSpMkLst>
        </pc:cxnChg>
        <pc:cxnChg chg="add mod">
          <ac:chgData name="Robin Hogan" userId="S::robin.hogan@ecmwf.int::e4b01162-5616-4fa8-93cd-73a294732d4a" providerId="AD" clId="Web-{2EA065C6-072F-8EA3-0B33-014F71E18FFA}" dt="2022-06-22T10:22:04.080" v="1666" actId="1076"/>
          <ac:cxnSpMkLst>
            <pc:docMk/>
            <pc:sldMk cId="1492297519" sldId="538"/>
            <ac:cxnSpMk id="33" creationId="{8A62E405-C7EB-E01F-56F0-78FC38DD24B8}"/>
          </ac:cxnSpMkLst>
        </pc:cxnChg>
        <pc:cxnChg chg="add mod">
          <ac:chgData name="Robin Hogan" userId="S::robin.hogan@ecmwf.int::e4b01162-5616-4fa8-93cd-73a294732d4a" providerId="AD" clId="Web-{2EA065C6-072F-8EA3-0B33-014F71E18FFA}" dt="2022-06-22T10:27:34.900" v="1700" actId="14100"/>
          <ac:cxnSpMkLst>
            <pc:docMk/>
            <pc:sldMk cId="1492297519" sldId="538"/>
            <ac:cxnSpMk id="34" creationId="{F5BE550D-9487-4639-7BC6-2642E720E815}"/>
          </ac:cxnSpMkLst>
        </pc:cxnChg>
      </pc:sldChg>
    </pc:docChg>
  </pc:docChgLst>
  <pc:docChgLst>
    <pc:chgData name="Robin Hogan" userId="S::robin.hogan@ecmwf.int::e4b01162-5616-4fa8-93cd-73a294732d4a" providerId="AD" clId="Web-{3EB731FF-525B-6012-D706-04B9F67355C2}"/>
    <pc:docChg chg="modSld">
      <pc:chgData name="Robin Hogan" userId="S::robin.hogan@ecmwf.int::e4b01162-5616-4fa8-93cd-73a294732d4a" providerId="AD" clId="Web-{3EB731FF-525B-6012-D706-04B9F67355C2}" dt="2022-06-23T06:29:37.013" v="377"/>
      <pc:docMkLst>
        <pc:docMk/>
      </pc:docMkLst>
      <pc:sldChg chg="modSp">
        <pc:chgData name="Robin Hogan" userId="S::robin.hogan@ecmwf.int::e4b01162-5616-4fa8-93cd-73a294732d4a" providerId="AD" clId="Web-{3EB731FF-525B-6012-D706-04B9F67355C2}" dt="2022-06-23T06:27:21.384" v="374" actId="20577"/>
        <pc:sldMkLst>
          <pc:docMk/>
          <pc:sldMk cId="604350182" sldId="536"/>
        </pc:sldMkLst>
        <pc:spChg chg="mod">
          <ac:chgData name="Robin Hogan" userId="S::robin.hogan@ecmwf.int::e4b01162-5616-4fa8-93cd-73a294732d4a" providerId="AD" clId="Web-{3EB731FF-525B-6012-D706-04B9F67355C2}" dt="2022-06-23T06:27:21.384" v="374" actId="20577"/>
          <ac:spMkLst>
            <pc:docMk/>
            <pc:sldMk cId="604350182" sldId="536"/>
            <ac:spMk id="3" creationId="{25A9D9DE-3947-70BE-78B9-C20417BB96ED}"/>
          </ac:spMkLst>
        </pc:spChg>
      </pc:sldChg>
      <pc:sldChg chg="addSp modSp">
        <pc:chgData name="Robin Hogan" userId="S::robin.hogan@ecmwf.int::e4b01162-5616-4fa8-93cd-73a294732d4a" providerId="AD" clId="Web-{3EB731FF-525B-6012-D706-04B9F67355C2}" dt="2022-06-23T06:29:37.013" v="377"/>
        <pc:sldMkLst>
          <pc:docMk/>
          <pc:sldMk cId="1377603349" sldId="537"/>
        </pc:sldMkLst>
        <pc:spChg chg="mod">
          <ac:chgData name="Robin Hogan" userId="S::robin.hogan@ecmwf.int::e4b01162-5616-4fa8-93cd-73a294732d4a" providerId="AD" clId="Web-{3EB731FF-525B-6012-D706-04B9F67355C2}" dt="2022-06-23T06:29:05.715" v="376" actId="20577"/>
          <ac:spMkLst>
            <pc:docMk/>
            <pc:sldMk cId="1377603349" sldId="537"/>
            <ac:spMk id="2" creationId="{B6E6D3C4-8D77-E60A-8E4E-89284261B75A}"/>
          </ac:spMkLst>
        </pc:spChg>
        <pc:spChg chg="add">
          <ac:chgData name="Robin Hogan" userId="S::robin.hogan@ecmwf.int::e4b01162-5616-4fa8-93cd-73a294732d4a" providerId="AD" clId="Web-{3EB731FF-525B-6012-D706-04B9F67355C2}" dt="2022-06-23T06:29:37.013" v="377"/>
          <ac:spMkLst>
            <pc:docMk/>
            <pc:sldMk cId="1377603349" sldId="537"/>
            <ac:spMk id="6" creationId="{AA7A8FCE-F266-3AB0-6C60-35DDD140009E}"/>
          </ac:spMkLst>
        </pc:spChg>
      </pc:sldChg>
    </pc:docChg>
  </pc:docChgLst>
  <pc:docChgLst>
    <pc:chgData name="Robin Hogan" userId="S::robin.hogan@ecmwf.int::e4b01162-5616-4fa8-93cd-73a294732d4a" providerId="AD" clId="Web-{904D4B04-2F9A-963D-D117-881B964077F7}"/>
    <pc:docChg chg="modSld">
      <pc:chgData name="Robin Hogan" userId="S::robin.hogan@ecmwf.int::e4b01162-5616-4fa8-93cd-73a294732d4a" providerId="AD" clId="Web-{904D4B04-2F9A-963D-D117-881B964077F7}" dt="2022-06-27T09:44:53.732" v="74" actId="20577"/>
      <pc:docMkLst>
        <pc:docMk/>
      </pc:docMkLst>
      <pc:sldChg chg="addSp delSp modSp">
        <pc:chgData name="Robin Hogan" userId="S::robin.hogan@ecmwf.int::e4b01162-5616-4fa8-93cd-73a294732d4a" providerId="AD" clId="Web-{904D4B04-2F9A-963D-D117-881B964077F7}" dt="2022-06-27T09:40:14.783" v="13"/>
        <pc:sldMkLst>
          <pc:docMk/>
          <pc:sldMk cId="1304638551" sldId="533"/>
        </pc:sldMkLst>
        <pc:picChg chg="del">
          <ac:chgData name="Robin Hogan" userId="S::robin.hogan@ecmwf.int::e4b01162-5616-4fa8-93cd-73a294732d4a" providerId="AD" clId="Web-{904D4B04-2F9A-963D-D117-881B964077F7}" dt="2022-06-27T09:40:05.299" v="11"/>
          <ac:picMkLst>
            <pc:docMk/>
            <pc:sldMk cId="1304638551" sldId="533"/>
            <ac:picMk id="5" creationId="{D7F17D1F-B00C-90A7-22B5-B5192EE8973A}"/>
          </ac:picMkLst>
        </pc:picChg>
        <pc:picChg chg="add del mod">
          <ac:chgData name="Robin Hogan" userId="S::robin.hogan@ecmwf.int::e4b01162-5616-4fa8-93cd-73a294732d4a" providerId="AD" clId="Web-{904D4B04-2F9A-963D-D117-881B964077F7}" dt="2022-06-27T09:39:47.595" v="7"/>
          <ac:picMkLst>
            <pc:docMk/>
            <pc:sldMk cId="1304638551" sldId="533"/>
            <ac:picMk id="6" creationId="{656A10FC-4245-5665-DCDE-569BA3FE679E}"/>
          </ac:picMkLst>
        </pc:picChg>
        <pc:picChg chg="add mod ord">
          <ac:chgData name="Robin Hogan" userId="S::robin.hogan@ecmwf.int::e4b01162-5616-4fa8-93cd-73a294732d4a" providerId="AD" clId="Web-{904D4B04-2F9A-963D-D117-881B964077F7}" dt="2022-06-27T09:40:14.783" v="13"/>
          <ac:picMkLst>
            <pc:docMk/>
            <pc:sldMk cId="1304638551" sldId="533"/>
            <ac:picMk id="8" creationId="{07527328-31C1-1F2E-A3F4-1490E09EBD9E}"/>
          </ac:picMkLst>
        </pc:picChg>
      </pc:sldChg>
      <pc:sldChg chg="addSp delSp modSp">
        <pc:chgData name="Robin Hogan" userId="S::robin.hogan@ecmwf.int::e4b01162-5616-4fa8-93cd-73a294732d4a" providerId="AD" clId="Web-{904D4B04-2F9A-963D-D117-881B964077F7}" dt="2022-06-27T09:43:39.385" v="38" actId="20577"/>
        <pc:sldMkLst>
          <pc:docMk/>
          <pc:sldMk cId="939933021" sldId="534"/>
        </pc:sldMkLst>
        <pc:spChg chg="mod">
          <ac:chgData name="Robin Hogan" userId="S::robin.hogan@ecmwf.int::e4b01162-5616-4fa8-93cd-73a294732d4a" providerId="AD" clId="Web-{904D4B04-2F9A-963D-D117-881B964077F7}" dt="2022-06-27T09:43:39.385" v="38" actId="20577"/>
          <ac:spMkLst>
            <pc:docMk/>
            <pc:sldMk cId="939933021" sldId="534"/>
            <ac:spMk id="3" creationId="{4DBA61CB-357D-644C-A119-FF5A2A70C3EB}"/>
          </ac:spMkLst>
        </pc:spChg>
        <pc:picChg chg="add del mod">
          <ac:chgData name="Robin Hogan" userId="S::robin.hogan@ecmwf.int::e4b01162-5616-4fa8-93cd-73a294732d4a" providerId="AD" clId="Web-{904D4B04-2F9A-963D-D117-881B964077F7}" dt="2022-06-27T09:39:17.484" v="1"/>
          <ac:picMkLst>
            <pc:docMk/>
            <pc:sldMk cId="939933021" sldId="534"/>
            <ac:picMk id="5" creationId="{E76D8755-7A31-8189-9D15-28DEF706E0A6}"/>
          </ac:picMkLst>
        </pc:picChg>
        <pc:picChg chg="del">
          <ac:chgData name="Robin Hogan" userId="S::robin.hogan@ecmwf.int::e4b01162-5616-4fa8-93cd-73a294732d4a" providerId="AD" clId="Web-{904D4B04-2F9A-963D-D117-881B964077F7}" dt="2022-06-27T09:41:10.629" v="20"/>
          <ac:picMkLst>
            <pc:docMk/>
            <pc:sldMk cId="939933021" sldId="534"/>
            <ac:picMk id="6" creationId="{A7DEE627-E798-BC79-4BE5-77612B1DC713}"/>
          </ac:picMkLst>
        </pc:picChg>
        <pc:picChg chg="add mod">
          <ac:chgData name="Robin Hogan" userId="S::robin.hogan@ecmwf.int::e4b01162-5616-4fa8-93cd-73a294732d4a" providerId="AD" clId="Web-{904D4B04-2F9A-963D-D117-881B964077F7}" dt="2022-06-27T09:41:20.708" v="23" actId="1076"/>
          <ac:picMkLst>
            <pc:docMk/>
            <pc:sldMk cId="939933021" sldId="534"/>
            <ac:picMk id="7" creationId="{FC8CFBC8-E41A-EDB9-2A01-B2969B7A75B3}"/>
          </ac:picMkLst>
        </pc:picChg>
      </pc:sldChg>
      <pc:sldChg chg="modSp">
        <pc:chgData name="Robin Hogan" userId="S::robin.hogan@ecmwf.int::e4b01162-5616-4fa8-93cd-73a294732d4a" providerId="AD" clId="Web-{904D4B04-2F9A-963D-D117-881B964077F7}" dt="2022-06-27T09:43:51.182" v="42" actId="20577"/>
        <pc:sldMkLst>
          <pc:docMk/>
          <pc:sldMk cId="1059797478" sldId="535"/>
        </pc:sldMkLst>
        <pc:spChg chg="mod">
          <ac:chgData name="Robin Hogan" userId="S::robin.hogan@ecmwf.int::e4b01162-5616-4fa8-93cd-73a294732d4a" providerId="AD" clId="Web-{904D4B04-2F9A-963D-D117-881B964077F7}" dt="2022-06-27T09:43:51.182" v="42" actId="20577"/>
          <ac:spMkLst>
            <pc:docMk/>
            <pc:sldMk cId="1059797478" sldId="535"/>
            <ac:spMk id="3" creationId="{85A4E6DF-4DC4-F87A-6C6C-70B04DD3BAAB}"/>
          </ac:spMkLst>
        </pc:spChg>
      </pc:sldChg>
      <pc:sldChg chg="modSp">
        <pc:chgData name="Robin Hogan" userId="S::robin.hogan@ecmwf.int::e4b01162-5616-4fa8-93cd-73a294732d4a" providerId="AD" clId="Web-{904D4B04-2F9A-963D-D117-881B964077F7}" dt="2022-06-27T09:44:53.732" v="74" actId="20577"/>
        <pc:sldMkLst>
          <pc:docMk/>
          <pc:sldMk cId="3396875524" sldId="541"/>
        </pc:sldMkLst>
        <pc:spChg chg="mod">
          <ac:chgData name="Robin Hogan" userId="S::robin.hogan@ecmwf.int::e4b01162-5616-4fa8-93cd-73a294732d4a" providerId="AD" clId="Web-{904D4B04-2F9A-963D-D117-881B964077F7}" dt="2022-06-27T09:44:53.732" v="74" actId="20577"/>
          <ac:spMkLst>
            <pc:docMk/>
            <pc:sldMk cId="3396875524" sldId="541"/>
            <ac:spMk id="3" creationId="{B7A19CC5-160C-810F-88F8-946830F1497E}"/>
          </ac:spMkLst>
        </pc:spChg>
      </pc:sldChg>
    </pc:docChg>
  </pc:docChgLst>
  <pc:docChgLst>
    <pc:chgData name="Robin Hogan" userId="e4b01162-5616-4fa8-93cd-73a294732d4a" providerId="ADAL" clId="{C081FB79-8C82-6D4A-8127-F7130A0748C5}"/>
    <pc:docChg chg="undo custSel addSld delSld modSld sldOrd modMainMaster">
      <pc:chgData name="Robin Hogan" userId="e4b01162-5616-4fa8-93cd-73a294732d4a" providerId="ADAL" clId="{C081FB79-8C82-6D4A-8127-F7130A0748C5}" dt="2022-06-28T14:00:30.362" v="2578" actId="114"/>
      <pc:docMkLst>
        <pc:docMk/>
      </pc:docMkLst>
      <pc:sldChg chg="modSp mod">
        <pc:chgData name="Robin Hogan" userId="e4b01162-5616-4fa8-93cd-73a294732d4a" providerId="ADAL" clId="{C081FB79-8C82-6D4A-8127-F7130A0748C5}" dt="2022-06-22T12:51:51.398" v="1532" actId="1076"/>
        <pc:sldMkLst>
          <pc:docMk/>
          <pc:sldMk cId="0" sldId="256"/>
        </pc:sldMkLst>
        <pc:spChg chg="mod">
          <ac:chgData name="Robin Hogan" userId="e4b01162-5616-4fa8-93cd-73a294732d4a" providerId="ADAL" clId="{C081FB79-8C82-6D4A-8127-F7130A0748C5}" dt="2022-06-22T12:51:38.999" v="1530" actId="1076"/>
          <ac:spMkLst>
            <pc:docMk/>
            <pc:sldMk cId="0" sldId="256"/>
            <ac:spMk id="5" creationId="{2674FBE8-2746-408F-9A3C-B19E99793C46}"/>
          </ac:spMkLst>
        </pc:spChg>
        <pc:spChg chg="mod">
          <ac:chgData name="Robin Hogan" userId="e4b01162-5616-4fa8-93cd-73a294732d4a" providerId="ADAL" clId="{C081FB79-8C82-6D4A-8127-F7130A0748C5}" dt="2022-06-22T12:51:29.028" v="1528" actId="20577"/>
          <ac:spMkLst>
            <pc:docMk/>
            <pc:sldMk cId="0" sldId="256"/>
            <ac:spMk id="12" creationId="{00000000-0000-0000-0000-000000000000}"/>
          </ac:spMkLst>
        </pc:spChg>
        <pc:spChg chg="mod">
          <ac:chgData name="Robin Hogan" userId="e4b01162-5616-4fa8-93cd-73a294732d4a" providerId="ADAL" clId="{C081FB79-8C82-6D4A-8127-F7130A0748C5}" dt="2022-06-22T12:51:51.398" v="1532" actId="1076"/>
          <ac:spMkLst>
            <pc:docMk/>
            <pc:sldMk cId="0" sldId="256"/>
            <ac:spMk id="14" creationId="{00000000-0000-0000-0000-000000000000}"/>
          </ac:spMkLst>
        </pc:spChg>
        <pc:picChg chg="mod">
          <ac:chgData name="Robin Hogan" userId="e4b01162-5616-4fa8-93cd-73a294732d4a" providerId="ADAL" clId="{C081FB79-8C82-6D4A-8127-F7130A0748C5}" dt="2022-06-22T12:51:41.223" v="1531" actId="1076"/>
          <ac:picMkLst>
            <pc:docMk/>
            <pc:sldMk cId="0" sldId="256"/>
            <ac:picMk id="3" creationId="{0741AF2F-BD4C-468B-A7B6-B9BA98E2CE37}"/>
          </ac:picMkLst>
        </pc:picChg>
      </pc:sldChg>
      <pc:sldChg chg="ord modNotes">
        <pc:chgData name="Robin Hogan" userId="e4b01162-5616-4fa8-93cd-73a294732d4a" providerId="ADAL" clId="{C081FB79-8C82-6D4A-8127-F7130A0748C5}" dt="2022-06-22T12:47:49.425" v="1310" actId="20578"/>
        <pc:sldMkLst>
          <pc:docMk/>
          <pc:sldMk cId="2958536053" sldId="413"/>
        </pc:sldMkLst>
      </pc:sldChg>
      <pc:sldChg chg="del">
        <pc:chgData name="Robin Hogan" userId="e4b01162-5616-4fa8-93cd-73a294732d4a" providerId="ADAL" clId="{C081FB79-8C82-6D4A-8127-F7130A0748C5}" dt="2022-06-23T19:32:58.694" v="2461" actId="2696"/>
        <pc:sldMkLst>
          <pc:docMk/>
          <pc:sldMk cId="3715197253" sldId="503"/>
        </pc:sldMkLst>
      </pc:sldChg>
      <pc:sldChg chg="del">
        <pc:chgData name="Robin Hogan" userId="e4b01162-5616-4fa8-93cd-73a294732d4a" providerId="ADAL" clId="{C081FB79-8C82-6D4A-8127-F7130A0748C5}" dt="2022-06-22T12:52:28.416" v="1534" actId="2696"/>
        <pc:sldMkLst>
          <pc:docMk/>
          <pc:sldMk cId="1539856763" sldId="530"/>
        </pc:sldMkLst>
      </pc:sldChg>
      <pc:sldChg chg="delSp modSp del mod">
        <pc:chgData name="Robin Hogan" userId="e4b01162-5616-4fa8-93cd-73a294732d4a" providerId="ADAL" clId="{C081FB79-8C82-6D4A-8127-F7130A0748C5}" dt="2022-06-22T12:35:26.134" v="823" actId="2696"/>
        <pc:sldMkLst>
          <pc:docMk/>
          <pc:sldMk cId="1013317246" sldId="531"/>
        </pc:sldMkLst>
        <pc:picChg chg="del mod">
          <ac:chgData name="Robin Hogan" userId="e4b01162-5616-4fa8-93cd-73a294732d4a" providerId="ADAL" clId="{C081FB79-8C82-6D4A-8127-F7130A0748C5}" dt="2022-06-22T12:35:14.942" v="820" actId="21"/>
          <ac:picMkLst>
            <pc:docMk/>
            <pc:sldMk cId="1013317246" sldId="531"/>
            <ac:picMk id="6" creationId="{34E1AF30-721E-E3EF-B5AE-C1D71B730C03}"/>
          </ac:picMkLst>
        </pc:picChg>
      </pc:sldChg>
      <pc:sldChg chg="modSp mod">
        <pc:chgData name="Robin Hogan" userId="e4b01162-5616-4fa8-93cd-73a294732d4a" providerId="ADAL" clId="{C081FB79-8C82-6D4A-8127-F7130A0748C5}" dt="2022-06-23T19:27:35.588" v="2411" actId="20577"/>
        <pc:sldMkLst>
          <pc:docMk/>
          <pc:sldMk cId="1604987394" sldId="532"/>
        </pc:sldMkLst>
        <pc:spChg chg="mod">
          <ac:chgData name="Robin Hogan" userId="e4b01162-5616-4fa8-93cd-73a294732d4a" providerId="ADAL" clId="{C081FB79-8C82-6D4A-8127-F7130A0748C5}" dt="2022-06-22T12:33:42.413" v="750" actId="114"/>
          <ac:spMkLst>
            <pc:docMk/>
            <pc:sldMk cId="1604987394" sldId="532"/>
            <ac:spMk id="2" creationId="{69076CB3-13CA-B7F0-E444-3430D87B81D0}"/>
          </ac:spMkLst>
        </pc:spChg>
        <pc:spChg chg="mod">
          <ac:chgData name="Robin Hogan" userId="e4b01162-5616-4fa8-93cd-73a294732d4a" providerId="ADAL" clId="{C081FB79-8C82-6D4A-8127-F7130A0748C5}" dt="2022-06-23T19:27:35.588" v="2411" actId="20577"/>
          <ac:spMkLst>
            <pc:docMk/>
            <pc:sldMk cId="1604987394" sldId="532"/>
            <ac:spMk id="3" creationId="{F285B607-1DC8-5929-873B-476DC21CD223}"/>
          </ac:spMkLst>
        </pc:spChg>
        <pc:picChg chg="mod">
          <ac:chgData name="Robin Hogan" userId="e4b01162-5616-4fa8-93cd-73a294732d4a" providerId="ADAL" clId="{C081FB79-8C82-6D4A-8127-F7130A0748C5}" dt="2022-06-22T12:32:50.384" v="702" actId="1038"/>
          <ac:picMkLst>
            <pc:docMk/>
            <pc:sldMk cId="1604987394" sldId="532"/>
            <ac:picMk id="6" creationId="{65A28D75-AAD0-5025-3340-20929859313A}"/>
          </ac:picMkLst>
        </pc:picChg>
      </pc:sldChg>
      <pc:sldChg chg="modSp mod ord">
        <pc:chgData name="Robin Hogan" userId="e4b01162-5616-4fa8-93cd-73a294732d4a" providerId="ADAL" clId="{C081FB79-8C82-6D4A-8127-F7130A0748C5}" dt="2022-06-23T19:27:04.099" v="2401" actId="20577"/>
        <pc:sldMkLst>
          <pc:docMk/>
          <pc:sldMk cId="1304638551" sldId="533"/>
        </pc:sldMkLst>
        <pc:spChg chg="mod">
          <ac:chgData name="Robin Hogan" userId="e4b01162-5616-4fa8-93cd-73a294732d4a" providerId="ADAL" clId="{C081FB79-8C82-6D4A-8127-F7130A0748C5}" dt="2022-06-22T13:35:54.620" v="1895" actId="1076"/>
          <ac:spMkLst>
            <pc:docMk/>
            <pc:sldMk cId="1304638551" sldId="533"/>
            <ac:spMk id="2" creationId="{491B5A22-1FE8-1833-6E61-F7F3D3DAF0E3}"/>
          </ac:spMkLst>
        </pc:spChg>
        <pc:spChg chg="mod">
          <ac:chgData name="Robin Hogan" userId="e4b01162-5616-4fa8-93cd-73a294732d4a" providerId="ADAL" clId="{C081FB79-8C82-6D4A-8127-F7130A0748C5}" dt="2022-06-23T19:27:04.099" v="2401" actId="20577"/>
          <ac:spMkLst>
            <pc:docMk/>
            <pc:sldMk cId="1304638551" sldId="533"/>
            <ac:spMk id="3" creationId="{C381ABF7-58B3-9B87-F8B6-A7073D0EFE6D}"/>
          </ac:spMkLst>
        </pc:spChg>
        <pc:picChg chg="mod">
          <ac:chgData name="Robin Hogan" userId="e4b01162-5616-4fa8-93cd-73a294732d4a" providerId="ADAL" clId="{C081FB79-8C82-6D4A-8127-F7130A0748C5}" dt="2022-06-22T12:59:47.835" v="1538" actId="1076"/>
          <ac:picMkLst>
            <pc:docMk/>
            <pc:sldMk cId="1304638551" sldId="533"/>
            <ac:picMk id="6" creationId="{EB052439-460D-84A8-0FD5-A204663D2F5F}"/>
          </ac:picMkLst>
        </pc:picChg>
      </pc:sldChg>
      <pc:sldChg chg="modSp mod">
        <pc:chgData name="Robin Hogan" userId="e4b01162-5616-4fa8-93cd-73a294732d4a" providerId="ADAL" clId="{C081FB79-8C82-6D4A-8127-F7130A0748C5}" dt="2022-06-28T14:00:30.362" v="2578" actId="114"/>
        <pc:sldMkLst>
          <pc:docMk/>
          <pc:sldMk cId="939933021" sldId="534"/>
        </pc:sldMkLst>
        <pc:spChg chg="mod">
          <ac:chgData name="Robin Hogan" userId="e4b01162-5616-4fa8-93cd-73a294732d4a" providerId="ADAL" clId="{C081FB79-8C82-6D4A-8127-F7130A0748C5}" dt="2022-06-22T13:37:17.584" v="1956" actId="14100"/>
          <ac:spMkLst>
            <pc:docMk/>
            <pc:sldMk cId="939933021" sldId="534"/>
            <ac:spMk id="2" creationId="{12AC8643-6B26-6433-A732-32784FB6CDE5}"/>
          </ac:spMkLst>
        </pc:spChg>
        <pc:spChg chg="mod">
          <ac:chgData name="Robin Hogan" userId="e4b01162-5616-4fa8-93cd-73a294732d4a" providerId="ADAL" clId="{C081FB79-8C82-6D4A-8127-F7130A0748C5}" dt="2022-06-28T14:00:30.362" v="2578" actId="114"/>
          <ac:spMkLst>
            <pc:docMk/>
            <pc:sldMk cId="939933021" sldId="534"/>
            <ac:spMk id="3" creationId="{4DBA61CB-357D-644C-A119-FF5A2A70C3EB}"/>
          </ac:spMkLst>
        </pc:spChg>
        <pc:picChg chg="mod">
          <ac:chgData name="Robin Hogan" userId="e4b01162-5616-4fa8-93cd-73a294732d4a" providerId="ADAL" clId="{C081FB79-8C82-6D4A-8127-F7130A0748C5}" dt="2022-06-22T13:36:45.896" v="1945" actId="1076"/>
          <ac:picMkLst>
            <pc:docMk/>
            <pc:sldMk cId="939933021" sldId="534"/>
            <ac:picMk id="6" creationId="{A7DEE627-E798-BC79-4BE5-77612B1DC713}"/>
          </ac:picMkLst>
        </pc:picChg>
      </pc:sldChg>
      <pc:sldChg chg="modSp mod">
        <pc:chgData name="Robin Hogan" userId="e4b01162-5616-4fa8-93cd-73a294732d4a" providerId="ADAL" clId="{C081FB79-8C82-6D4A-8127-F7130A0748C5}" dt="2022-06-23T19:25:08.051" v="2373" actId="20577"/>
        <pc:sldMkLst>
          <pc:docMk/>
          <pc:sldMk cId="1059797478" sldId="535"/>
        </pc:sldMkLst>
        <pc:spChg chg="mod">
          <ac:chgData name="Robin Hogan" userId="e4b01162-5616-4fa8-93cd-73a294732d4a" providerId="ADAL" clId="{C081FB79-8C82-6D4A-8127-F7130A0748C5}" dt="2022-06-22T13:37:58.658" v="1980" actId="14100"/>
          <ac:spMkLst>
            <pc:docMk/>
            <pc:sldMk cId="1059797478" sldId="535"/>
            <ac:spMk id="2" creationId="{D38B9AFA-0A20-2321-3B12-349E34A40B1C}"/>
          </ac:spMkLst>
        </pc:spChg>
        <pc:spChg chg="mod">
          <ac:chgData name="Robin Hogan" userId="e4b01162-5616-4fa8-93cd-73a294732d4a" providerId="ADAL" clId="{C081FB79-8C82-6D4A-8127-F7130A0748C5}" dt="2022-06-23T19:25:08.051" v="2373" actId="20577"/>
          <ac:spMkLst>
            <pc:docMk/>
            <pc:sldMk cId="1059797478" sldId="535"/>
            <ac:spMk id="3" creationId="{85A4E6DF-4DC4-F87A-6C6C-70B04DD3BAAB}"/>
          </ac:spMkLst>
        </pc:spChg>
        <pc:picChg chg="mod">
          <ac:chgData name="Robin Hogan" userId="e4b01162-5616-4fa8-93cd-73a294732d4a" providerId="ADAL" clId="{C081FB79-8C82-6D4A-8127-F7130A0748C5}" dt="2022-06-22T13:38:02.695" v="1981" actId="14100"/>
          <ac:picMkLst>
            <pc:docMk/>
            <pc:sldMk cId="1059797478" sldId="535"/>
            <ac:picMk id="5" creationId="{B1CF39C1-F30C-0BEE-8E76-25847AF638C4}"/>
          </ac:picMkLst>
        </pc:picChg>
      </pc:sldChg>
      <pc:sldChg chg="modSp mod ord">
        <pc:chgData name="Robin Hogan" userId="e4b01162-5616-4fa8-93cd-73a294732d4a" providerId="ADAL" clId="{C081FB79-8C82-6D4A-8127-F7130A0748C5}" dt="2022-06-22T12:52:10.054" v="1533" actId="20578"/>
        <pc:sldMkLst>
          <pc:docMk/>
          <pc:sldMk cId="604350182" sldId="536"/>
        </pc:sldMkLst>
        <pc:spChg chg="mod">
          <ac:chgData name="Robin Hogan" userId="e4b01162-5616-4fa8-93cd-73a294732d4a" providerId="ADAL" clId="{C081FB79-8C82-6D4A-8127-F7130A0748C5}" dt="2022-06-22T12:46:23.451" v="1308" actId="20577"/>
          <ac:spMkLst>
            <pc:docMk/>
            <pc:sldMk cId="604350182" sldId="536"/>
            <ac:spMk id="3" creationId="{25A9D9DE-3947-70BE-78B9-C20417BB96ED}"/>
          </ac:spMkLst>
        </pc:spChg>
      </pc:sldChg>
      <pc:sldChg chg="addSp delSp modSp mod">
        <pc:chgData name="Robin Hogan" userId="e4b01162-5616-4fa8-93cd-73a294732d4a" providerId="ADAL" clId="{C081FB79-8C82-6D4A-8127-F7130A0748C5}" dt="2022-06-23T06:30:57.662" v="2071" actId="478"/>
        <pc:sldMkLst>
          <pc:docMk/>
          <pc:sldMk cId="1377603349" sldId="537"/>
        </pc:sldMkLst>
        <pc:spChg chg="mod">
          <ac:chgData name="Robin Hogan" userId="e4b01162-5616-4fa8-93cd-73a294732d4a" providerId="ADAL" clId="{C081FB79-8C82-6D4A-8127-F7130A0748C5}" dt="2022-06-22T13:34:26.906" v="1892" actId="14100"/>
          <ac:spMkLst>
            <pc:docMk/>
            <pc:sldMk cId="1377603349" sldId="537"/>
            <ac:spMk id="3" creationId="{23748B76-59B2-57DF-3E8B-EA9EAFF1D720}"/>
          </ac:spMkLst>
        </pc:spChg>
        <pc:spChg chg="del">
          <ac:chgData name="Robin Hogan" userId="e4b01162-5616-4fa8-93cd-73a294732d4a" providerId="ADAL" clId="{C081FB79-8C82-6D4A-8127-F7130A0748C5}" dt="2022-06-23T06:30:57.662" v="2071" actId="478"/>
          <ac:spMkLst>
            <pc:docMk/>
            <pc:sldMk cId="1377603349" sldId="537"/>
            <ac:spMk id="6" creationId="{AA7A8FCE-F266-3AB0-6C60-35DDD140009E}"/>
          </ac:spMkLst>
        </pc:spChg>
        <pc:spChg chg="add mod">
          <ac:chgData name="Robin Hogan" userId="e4b01162-5616-4fa8-93cd-73a294732d4a" providerId="ADAL" clId="{C081FB79-8C82-6D4A-8127-F7130A0748C5}" dt="2022-06-23T06:30:43.661" v="2070" actId="114"/>
          <ac:spMkLst>
            <pc:docMk/>
            <pc:sldMk cId="1377603349" sldId="537"/>
            <ac:spMk id="7" creationId="{37033E65-99E6-5422-3C26-686968152698}"/>
          </ac:spMkLst>
        </pc:spChg>
        <pc:graphicFrameChg chg="mod modGraphic">
          <ac:chgData name="Robin Hogan" userId="e4b01162-5616-4fa8-93cd-73a294732d4a" providerId="ADAL" clId="{C081FB79-8C82-6D4A-8127-F7130A0748C5}" dt="2022-06-22T13:32:44.640" v="1827" actId="14734"/>
          <ac:graphicFrameMkLst>
            <pc:docMk/>
            <pc:sldMk cId="1377603349" sldId="537"/>
            <ac:graphicFrameMk id="5" creationId="{87EEBAD4-7A16-1B28-2B10-25BCCF0F2198}"/>
          </ac:graphicFrameMkLst>
        </pc:graphicFrameChg>
      </pc:sldChg>
      <pc:sldChg chg="addSp modSp mod modAnim">
        <pc:chgData name="Robin Hogan" userId="e4b01162-5616-4fa8-93cd-73a294732d4a" providerId="ADAL" clId="{C081FB79-8C82-6D4A-8127-F7130A0748C5}" dt="2022-06-28T13:53:33.799" v="2467" actId="20577"/>
        <pc:sldMkLst>
          <pc:docMk/>
          <pc:sldMk cId="1492297519" sldId="538"/>
        </pc:sldMkLst>
        <pc:spChg chg="mod">
          <ac:chgData name="Robin Hogan" userId="e4b01162-5616-4fa8-93cd-73a294732d4a" providerId="ADAL" clId="{C081FB79-8C82-6D4A-8127-F7130A0748C5}" dt="2022-06-22T10:38:41.112" v="144" actId="20577"/>
          <ac:spMkLst>
            <pc:docMk/>
            <pc:sldMk cId="1492297519" sldId="538"/>
            <ac:spMk id="2" creationId="{129883CB-8A16-E444-A7B8-475185856BA4}"/>
          </ac:spMkLst>
        </pc:spChg>
        <pc:spChg chg="add mod">
          <ac:chgData name="Robin Hogan" userId="e4b01162-5616-4fa8-93cd-73a294732d4a" providerId="ADAL" clId="{C081FB79-8C82-6D4A-8127-F7130A0748C5}" dt="2022-06-28T13:53:33.799" v="2467" actId="20577"/>
          <ac:spMkLst>
            <pc:docMk/>
            <pc:sldMk cId="1492297519" sldId="538"/>
            <ac:spMk id="58" creationId="{3E7A9260-5893-88E1-6215-3A0A574BFBC4}"/>
          </ac:spMkLst>
        </pc:spChg>
        <pc:spChg chg="add mod">
          <ac:chgData name="Robin Hogan" userId="e4b01162-5616-4fa8-93cd-73a294732d4a" providerId="ADAL" clId="{C081FB79-8C82-6D4A-8127-F7130A0748C5}" dt="2022-06-22T10:40:57.335" v="356" actId="1076"/>
          <ac:spMkLst>
            <pc:docMk/>
            <pc:sldMk cId="1492297519" sldId="538"/>
            <ac:spMk id="59" creationId="{3FE2F19F-0386-E16C-F0D4-5CCBD385D1D8}"/>
          </ac:spMkLst>
        </pc:spChg>
        <pc:spChg chg="add mod">
          <ac:chgData name="Robin Hogan" userId="e4b01162-5616-4fa8-93cd-73a294732d4a" providerId="ADAL" clId="{C081FB79-8C82-6D4A-8127-F7130A0748C5}" dt="2022-06-22T10:42:56.599" v="371" actId="1076"/>
          <ac:spMkLst>
            <pc:docMk/>
            <pc:sldMk cId="1492297519" sldId="538"/>
            <ac:spMk id="61" creationId="{D1D6C170-9718-D935-0A71-6814AE4F53BF}"/>
          </ac:spMkLst>
        </pc:spChg>
        <pc:spChg chg="add mod">
          <ac:chgData name="Robin Hogan" userId="e4b01162-5616-4fa8-93cd-73a294732d4a" providerId="ADAL" clId="{C081FB79-8C82-6D4A-8127-F7130A0748C5}" dt="2022-06-22T10:42:56.599" v="371" actId="1076"/>
          <ac:spMkLst>
            <pc:docMk/>
            <pc:sldMk cId="1492297519" sldId="538"/>
            <ac:spMk id="62" creationId="{71702250-D46B-3E08-95EE-92630AF160E9}"/>
          </ac:spMkLst>
        </pc:spChg>
        <pc:spChg chg="add mod">
          <ac:chgData name="Robin Hogan" userId="e4b01162-5616-4fa8-93cd-73a294732d4a" providerId="ADAL" clId="{C081FB79-8C82-6D4A-8127-F7130A0748C5}" dt="2022-06-22T12:28:06.546" v="680" actId="14100"/>
          <ac:spMkLst>
            <pc:docMk/>
            <pc:sldMk cId="1492297519" sldId="538"/>
            <ac:spMk id="73" creationId="{D2DE3909-C828-D6FB-2831-2FAD65DA3B79}"/>
          </ac:spMkLst>
        </pc:spChg>
        <pc:spChg chg="add mod">
          <ac:chgData name="Robin Hogan" userId="e4b01162-5616-4fa8-93cd-73a294732d4a" providerId="ADAL" clId="{C081FB79-8C82-6D4A-8127-F7130A0748C5}" dt="2022-06-22T12:28:11.139" v="681" actId="14100"/>
          <ac:spMkLst>
            <pc:docMk/>
            <pc:sldMk cId="1492297519" sldId="538"/>
            <ac:spMk id="74" creationId="{5AA3AD8A-14A3-4CC5-B9E3-AAB463052F89}"/>
          </ac:spMkLst>
        </pc:spChg>
        <pc:picChg chg="mod">
          <ac:chgData name="Robin Hogan" userId="e4b01162-5616-4fa8-93cd-73a294732d4a" providerId="ADAL" clId="{C081FB79-8C82-6D4A-8127-F7130A0748C5}" dt="2022-06-22T10:57:40.992" v="654" actId="1035"/>
          <ac:picMkLst>
            <pc:docMk/>
            <pc:sldMk cId="1492297519" sldId="538"/>
            <ac:picMk id="5" creationId="{BAE5F9FF-9055-61B5-A9C4-4A157207049B}"/>
          </ac:picMkLst>
        </pc:picChg>
        <pc:picChg chg="mod">
          <ac:chgData name="Robin Hogan" userId="e4b01162-5616-4fa8-93cd-73a294732d4a" providerId="ADAL" clId="{C081FB79-8C82-6D4A-8127-F7130A0748C5}" dt="2022-06-22T10:31:35.787" v="1" actId="167"/>
          <ac:picMkLst>
            <pc:docMk/>
            <pc:sldMk cId="1492297519" sldId="538"/>
            <ac:picMk id="8" creationId="{A3920C8F-9133-3EB1-DABD-335EAAB7BCA0}"/>
          </ac:picMkLst>
        </pc:picChg>
        <pc:picChg chg="mod">
          <ac:chgData name="Robin Hogan" userId="e4b01162-5616-4fa8-93cd-73a294732d4a" providerId="ADAL" clId="{C081FB79-8C82-6D4A-8127-F7130A0748C5}" dt="2022-06-22T10:31:31.899" v="0" actId="167"/>
          <ac:picMkLst>
            <pc:docMk/>
            <pc:sldMk cId="1492297519" sldId="538"/>
            <ac:picMk id="9" creationId="{74285205-8168-059A-6132-5D37D9EDB253}"/>
          </ac:picMkLst>
        </pc:picChg>
        <pc:cxnChg chg="mod">
          <ac:chgData name="Robin Hogan" userId="e4b01162-5616-4fa8-93cd-73a294732d4a" providerId="ADAL" clId="{C081FB79-8C82-6D4A-8127-F7130A0748C5}" dt="2022-06-22T10:31:40.394" v="2" actId="14100"/>
          <ac:cxnSpMkLst>
            <pc:docMk/>
            <pc:sldMk cId="1492297519" sldId="538"/>
            <ac:cxnSpMk id="11" creationId="{8D6F030B-F251-1209-3EB1-EAF3B1582447}"/>
          </ac:cxnSpMkLst>
        </pc:cxnChg>
        <pc:cxnChg chg="mod">
          <ac:chgData name="Robin Hogan" userId="e4b01162-5616-4fa8-93cd-73a294732d4a" providerId="ADAL" clId="{C081FB79-8C82-6D4A-8127-F7130A0748C5}" dt="2022-06-22T10:31:57.199" v="3" actId="14100"/>
          <ac:cxnSpMkLst>
            <pc:docMk/>
            <pc:sldMk cId="1492297519" sldId="538"/>
            <ac:cxnSpMk id="13" creationId="{6C2CC1E5-EA0E-9472-53CA-073C20477B89}"/>
          </ac:cxnSpMkLst>
        </pc:cxnChg>
        <pc:cxnChg chg="mod">
          <ac:chgData name="Robin Hogan" userId="e4b01162-5616-4fa8-93cd-73a294732d4a" providerId="ADAL" clId="{C081FB79-8C82-6D4A-8127-F7130A0748C5}" dt="2022-06-22T10:32:03.038" v="4" actId="14100"/>
          <ac:cxnSpMkLst>
            <pc:docMk/>
            <pc:sldMk cId="1492297519" sldId="538"/>
            <ac:cxnSpMk id="15" creationId="{B820DC0D-171B-3FCB-A5A0-2DA82EB332AE}"/>
          </ac:cxnSpMkLst>
        </pc:cxnChg>
        <pc:cxnChg chg="mod">
          <ac:chgData name="Robin Hogan" userId="e4b01162-5616-4fa8-93cd-73a294732d4a" providerId="ADAL" clId="{C081FB79-8C82-6D4A-8127-F7130A0748C5}" dt="2022-06-22T10:32:08.750" v="5" actId="14100"/>
          <ac:cxnSpMkLst>
            <pc:docMk/>
            <pc:sldMk cId="1492297519" sldId="538"/>
            <ac:cxnSpMk id="19" creationId="{C0952DD5-3E05-4CFE-B178-BF16102F57C9}"/>
          </ac:cxnSpMkLst>
        </pc:cxnChg>
        <pc:cxnChg chg="mod">
          <ac:chgData name="Robin Hogan" userId="e4b01162-5616-4fa8-93cd-73a294732d4a" providerId="ADAL" clId="{C081FB79-8C82-6D4A-8127-F7130A0748C5}" dt="2022-06-22T10:32:31.061" v="8" actId="14100"/>
          <ac:cxnSpMkLst>
            <pc:docMk/>
            <pc:sldMk cId="1492297519" sldId="538"/>
            <ac:cxnSpMk id="22" creationId="{25C2A15A-9C25-3239-08C0-0468A2F0E225}"/>
          </ac:cxnSpMkLst>
        </pc:cxnChg>
        <pc:cxnChg chg="mod">
          <ac:chgData name="Robin Hogan" userId="e4b01162-5616-4fa8-93cd-73a294732d4a" providerId="ADAL" clId="{C081FB79-8C82-6D4A-8127-F7130A0748C5}" dt="2022-06-22T10:32:18.773" v="6" actId="14100"/>
          <ac:cxnSpMkLst>
            <pc:docMk/>
            <pc:sldMk cId="1492297519" sldId="538"/>
            <ac:cxnSpMk id="24" creationId="{92603702-D377-FF54-1FDC-FEE94B90A0FC}"/>
          </ac:cxnSpMkLst>
        </pc:cxnChg>
        <pc:cxnChg chg="mod">
          <ac:chgData name="Robin Hogan" userId="e4b01162-5616-4fa8-93cd-73a294732d4a" providerId="ADAL" clId="{C081FB79-8C82-6D4A-8127-F7130A0748C5}" dt="2022-06-22T10:32:42.323" v="11" actId="14100"/>
          <ac:cxnSpMkLst>
            <pc:docMk/>
            <pc:sldMk cId="1492297519" sldId="538"/>
            <ac:cxnSpMk id="26" creationId="{5388034C-63D3-F602-9CDE-D101E771ABA6}"/>
          </ac:cxnSpMkLst>
        </pc:cxnChg>
        <pc:cxnChg chg="mod">
          <ac:chgData name="Robin Hogan" userId="e4b01162-5616-4fa8-93cd-73a294732d4a" providerId="ADAL" clId="{C081FB79-8C82-6D4A-8127-F7130A0748C5}" dt="2022-06-22T10:33:30.395" v="21" actId="14100"/>
          <ac:cxnSpMkLst>
            <pc:docMk/>
            <pc:sldMk cId="1492297519" sldId="538"/>
            <ac:cxnSpMk id="27" creationId="{970E1FEA-F3AE-D1BD-E16E-47D496FEFEF4}"/>
          </ac:cxnSpMkLst>
        </pc:cxnChg>
        <pc:cxnChg chg="mod">
          <ac:chgData name="Robin Hogan" userId="e4b01162-5616-4fa8-93cd-73a294732d4a" providerId="ADAL" clId="{C081FB79-8C82-6D4A-8127-F7130A0748C5}" dt="2022-06-22T10:33:17.813" v="18" actId="14100"/>
          <ac:cxnSpMkLst>
            <pc:docMk/>
            <pc:sldMk cId="1492297519" sldId="538"/>
            <ac:cxnSpMk id="28" creationId="{5F5A8EE1-7D01-D166-0B07-378425B86BAD}"/>
          </ac:cxnSpMkLst>
        </pc:cxnChg>
        <pc:cxnChg chg="mod">
          <ac:chgData name="Robin Hogan" userId="e4b01162-5616-4fa8-93cd-73a294732d4a" providerId="ADAL" clId="{C081FB79-8C82-6D4A-8127-F7130A0748C5}" dt="2022-06-22T10:33:23.989" v="20" actId="14100"/>
          <ac:cxnSpMkLst>
            <pc:docMk/>
            <pc:sldMk cId="1492297519" sldId="538"/>
            <ac:cxnSpMk id="29" creationId="{BC903747-54F5-739D-150D-2658755C0756}"/>
          </ac:cxnSpMkLst>
        </pc:cxnChg>
        <pc:cxnChg chg="mod">
          <ac:chgData name="Robin Hogan" userId="e4b01162-5616-4fa8-93cd-73a294732d4a" providerId="ADAL" clId="{C081FB79-8C82-6D4A-8127-F7130A0748C5}" dt="2022-06-22T10:33:17.813" v="18" actId="14100"/>
          <ac:cxnSpMkLst>
            <pc:docMk/>
            <pc:sldMk cId="1492297519" sldId="538"/>
            <ac:cxnSpMk id="30" creationId="{681DF5F4-0773-74FD-062B-ED088B2A0365}"/>
          </ac:cxnSpMkLst>
        </pc:cxnChg>
        <pc:cxnChg chg="mod">
          <ac:chgData name="Robin Hogan" userId="e4b01162-5616-4fa8-93cd-73a294732d4a" providerId="ADAL" clId="{C081FB79-8C82-6D4A-8127-F7130A0748C5}" dt="2022-06-22T10:32:45.644" v="12" actId="14100"/>
          <ac:cxnSpMkLst>
            <pc:docMk/>
            <pc:sldMk cId="1492297519" sldId="538"/>
            <ac:cxnSpMk id="31" creationId="{B547BD5A-CCCC-34A2-1D12-710595598CB5}"/>
          </ac:cxnSpMkLst>
        </pc:cxnChg>
        <pc:cxnChg chg="mod">
          <ac:chgData name="Robin Hogan" userId="e4b01162-5616-4fa8-93cd-73a294732d4a" providerId="ADAL" clId="{C081FB79-8C82-6D4A-8127-F7130A0748C5}" dt="2022-06-22T10:32:56.245" v="14" actId="14100"/>
          <ac:cxnSpMkLst>
            <pc:docMk/>
            <pc:sldMk cId="1492297519" sldId="538"/>
            <ac:cxnSpMk id="33" creationId="{8A62E405-C7EB-E01F-56F0-78FC38DD24B8}"/>
          </ac:cxnSpMkLst>
        </pc:cxnChg>
        <pc:cxnChg chg="mod">
          <ac:chgData name="Robin Hogan" userId="e4b01162-5616-4fa8-93cd-73a294732d4a" providerId="ADAL" clId="{C081FB79-8C82-6D4A-8127-F7130A0748C5}" dt="2022-06-22T10:32:22.479" v="7" actId="14100"/>
          <ac:cxnSpMkLst>
            <pc:docMk/>
            <pc:sldMk cId="1492297519" sldId="538"/>
            <ac:cxnSpMk id="34" creationId="{F5BE550D-9487-4639-7BC6-2642E720E815}"/>
          </ac:cxnSpMkLst>
        </pc:cxnChg>
        <pc:cxnChg chg="add mod">
          <ac:chgData name="Robin Hogan" userId="e4b01162-5616-4fa8-93cd-73a294732d4a" providerId="ADAL" clId="{C081FB79-8C82-6D4A-8127-F7130A0748C5}" dt="2022-06-22T10:33:53.933" v="24" actId="14100"/>
          <ac:cxnSpMkLst>
            <pc:docMk/>
            <pc:sldMk cId="1492297519" sldId="538"/>
            <ac:cxnSpMk id="55" creationId="{688CB0EC-8542-7C68-F795-D48F93BD0F9C}"/>
          </ac:cxnSpMkLst>
        </pc:cxnChg>
        <pc:cxnChg chg="add mod">
          <ac:chgData name="Robin Hogan" userId="e4b01162-5616-4fa8-93cd-73a294732d4a" providerId="ADAL" clId="{C081FB79-8C82-6D4A-8127-F7130A0748C5}" dt="2022-06-22T10:57:31.121" v="649" actId="1035"/>
          <ac:cxnSpMkLst>
            <pc:docMk/>
            <pc:sldMk cId="1492297519" sldId="538"/>
            <ac:cxnSpMk id="63" creationId="{8D3FE321-A03E-11AD-752E-7A68B415E61D}"/>
          </ac:cxnSpMkLst>
        </pc:cxnChg>
        <pc:cxnChg chg="add mod">
          <ac:chgData name="Robin Hogan" userId="e4b01162-5616-4fa8-93cd-73a294732d4a" providerId="ADAL" clId="{C081FB79-8C82-6D4A-8127-F7130A0748C5}" dt="2022-06-22T10:57:37.631" v="650" actId="14100"/>
          <ac:cxnSpMkLst>
            <pc:docMk/>
            <pc:sldMk cId="1492297519" sldId="538"/>
            <ac:cxnSpMk id="66" creationId="{AD5FE057-B488-709C-61D6-29FD44DDFE6F}"/>
          </ac:cxnSpMkLst>
        </pc:cxnChg>
      </pc:sldChg>
      <pc:sldChg chg="modSp add del modNotes">
        <pc:chgData name="Robin Hogan" userId="e4b01162-5616-4fa8-93cd-73a294732d4a" providerId="ADAL" clId="{C081FB79-8C82-6D4A-8127-F7130A0748C5}" dt="2022-06-22T10:37:05.944" v="101" actId="2696"/>
        <pc:sldMkLst>
          <pc:docMk/>
          <pc:sldMk cId="671693760" sldId="539"/>
        </pc:sldMkLst>
        <pc:spChg chg="mod">
          <ac:chgData name="Robin Hogan" userId="e4b01162-5616-4fa8-93cd-73a294732d4a" providerId="ADAL" clId="{C081FB79-8C82-6D4A-8127-F7130A0748C5}" dt="2022-06-22T10:37:05.421" v="100"/>
          <ac:spMkLst>
            <pc:docMk/>
            <pc:sldMk cId="671693760" sldId="539"/>
            <ac:spMk id="2" creationId="{5A2AA8A6-8F91-88CD-5166-6502F4934447}"/>
          </ac:spMkLst>
        </pc:spChg>
      </pc:sldChg>
      <pc:sldChg chg="addSp delSp modSp add mod modAnim">
        <pc:chgData name="Robin Hogan" userId="e4b01162-5616-4fa8-93cd-73a294732d4a" providerId="ADAL" clId="{C081FB79-8C82-6D4A-8127-F7130A0748C5}" dt="2022-06-23T19:27:43.579" v="2415" actId="20577"/>
        <pc:sldMkLst>
          <pc:docMk/>
          <pc:sldMk cId="2783212212" sldId="539"/>
        </pc:sldMkLst>
        <pc:spChg chg="mod">
          <ac:chgData name="Robin Hogan" userId="e4b01162-5616-4fa8-93cd-73a294732d4a" providerId="ADAL" clId="{C081FB79-8C82-6D4A-8127-F7130A0748C5}" dt="2022-06-23T19:27:43.579" v="2415" actId="20577"/>
          <ac:spMkLst>
            <pc:docMk/>
            <pc:sldMk cId="2783212212" sldId="539"/>
            <ac:spMk id="3" creationId="{F285B607-1DC8-5929-873B-476DC21CD223}"/>
          </ac:spMkLst>
        </pc:spChg>
        <pc:picChg chg="del">
          <ac:chgData name="Robin Hogan" userId="e4b01162-5616-4fa8-93cd-73a294732d4a" providerId="ADAL" clId="{C081FB79-8C82-6D4A-8127-F7130A0748C5}" dt="2022-06-22T12:35:18.136" v="821" actId="478"/>
          <ac:picMkLst>
            <pc:docMk/>
            <pc:sldMk cId="2783212212" sldId="539"/>
            <ac:picMk id="6" creationId="{65A28D75-AAD0-5025-3340-20929859313A}"/>
          </ac:picMkLst>
        </pc:picChg>
        <pc:picChg chg="add mod">
          <ac:chgData name="Robin Hogan" userId="e4b01162-5616-4fa8-93cd-73a294732d4a" providerId="ADAL" clId="{C081FB79-8C82-6D4A-8127-F7130A0748C5}" dt="2022-06-22T12:35:19.587" v="822"/>
          <ac:picMkLst>
            <pc:docMk/>
            <pc:sldMk cId="2783212212" sldId="539"/>
            <ac:picMk id="7" creationId="{827AE89D-241F-01BA-378B-7FD77C2EE795}"/>
          </ac:picMkLst>
        </pc:picChg>
      </pc:sldChg>
      <pc:sldChg chg="addSp modSp mod modAnim">
        <pc:chgData name="Robin Hogan" userId="e4b01162-5616-4fa8-93cd-73a294732d4a" providerId="ADAL" clId="{C081FB79-8C82-6D4A-8127-F7130A0748C5}" dt="2022-06-23T06:39:02.938" v="2126"/>
        <pc:sldMkLst>
          <pc:docMk/>
          <pc:sldMk cId="2860732503" sldId="540"/>
        </pc:sldMkLst>
        <pc:spChg chg="add mod">
          <ac:chgData name="Robin Hogan" userId="e4b01162-5616-4fa8-93cd-73a294732d4a" providerId="ADAL" clId="{C081FB79-8C82-6D4A-8127-F7130A0748C5}" dt="2022-06-23T06:36:23.940" v="2088" actId="692"/>
          <ac:spMkLst>
            <pc:docMk/>
            <pc:sldMk cId="2860732503" sldId="540"/>
            <ac:spMk id="6" creationId="{59937843-E344-4722-D49B-57113BA4DA29}"/>
          </ac:spMkLst>
        </pc:spChg>
        <pc:spChg chg="add mod">
          <ac:chgData name="Robin Hogan" userId="e4b01162-5616-4fa8-93cd-73a294732d4a" providerId="ADAL" clId="{C081FB79-8C82-6D4A-8127-F7130A0748C5}" dt="2022-06-23T06:37:42.271" v="2121" actId="1076"/>
          <ac:spMkLst>
            <pc:docMk/>
            <pc:sldMk cId="2860732503" sldId="540"/>
            <ac:spMk id="26" creationId="{0D7FD71F-4098-D683-F424-32F20951CFCA}"/>
          </ac:spMkLst>
        </pc:spChg>
      </pc:sldChg>
      <pc:sldChg chg="modSp mod">
        <pc:chgData name="Robin Hogan" userId="e4b01162-5616-4fa8-93cd-73a294732d4a" providerId="ADAL" clId="{C081FB79-8C82-6D4A-8127-F7130A0748C5}" dt="2022-06-28T13:57:23.164" v="2531" actId="20577"/>
        <pc:sldMkLst>
          <pc:docMk/>
          <pc:sldMk cId="3396875524" sldId="541"/>
        </pc:sldMkLst>
        <pc:spChg chg="mod">
          <ac:chgData name="Robin Hogan" userId="e4b01162-5616-4fa8-93cd-73a294732d4a" providerId="ADAL" clId="{C081FB79-8C82-6D4A-8127-F7130A0748C5}" dt="2022-06-28T13:57:23.164" v="2531" actId="20577"/>
          <ac:spMkLst>
            <pc:docMk/>
            <pc:sldMk cId="3396875524" sldId="541"/>
            <ac:spMk id="3" creationId="{B7A19CC5-160C-810F-88F8-946830F1497E}"/>
          </ac:spMkLst>
        </pc:spChg>
      </pc:sldChg>
      <pc:sldChg chg="modSp mod modAnim">
        <pc:chgData name="Robin Hogan" userId="e4b01162-5616-4fa8-93cd-73a294732d4a" providerId="ADAL" clId="{C081FB79-8C82-6D4A-8127-F7130A0748C5}" dt="2022-06-23T19:31:57.712" v="2460" actId="14100"/>
        <pc:sldMkLst>
          <pc:docMk/>
          <pc:sldMk cId="1802273053" sldId="546"/>
        </pc:sldMkLst>
        <pc:spChg chg="mod">
          <ac:chgData name="Robin Hogan" userId="e4b01162-5616-4fa8-93cd-73a294732d4a" providerId="ADAL" clId="{C081FB79-8C82-6D4A-8127-F7130A0748C5}" dt="2022-06-23T19:31:57.712" v="2460" actId="14100"/>
          <ac:spMkLst>
            <pc:docMk/>
            <pc:sldMk cId="1802273053" sldId="546"/>
            <ac:spMk id="3" creationId="{0C3AD910-1528-8465-F8BB-7591CD7B4885}"/>
          </ac:spMkLst>
        </pc:spChg>
      </pc:sldChg>
      <pc:sldChg chg="addSp modSp mod modAnim">
        <pc:chgData name="Robin Hogan" userId="e4b01162-5616-4fa8-93cd-73a294732d4a" providerId="ADAL" clId="{C081FB79-8C82-6D4A-8127-F7130A0748C5}" dt="2022-06-28T13:55:10.352" v="2474"/>
        <pc:sldMkLst>
          <pc:docMk/>
          <pc:sldMk cId="1366702928" sldId="551"/>
        </pc:sldMkLst>
        <pc:picChg chg="mod modCrop">
          <ac:chgData name="Robin Hogan" userId="e4b01162-5616-4fa8-93cd-73a294732d4a" providerId="ADAL" clId="{C081FB79-8C82-6D4A-8127-F7130A0748C5}" dt="2022-06-28T13:54:35.726" v="2470" actId="732"/>
          <ac:picMkLst>
            <pc:docMk/>
            <pc:sldMk cId="1366702928" sldId="551"/>
            <ac:picMk id="5" creationId="{E43E1E6D-E4BA-7036-AA19-6A52F62520A6}"/>
          </ac:picMkLst>
        </pc:picChg>
        <pc:picChg chg="add mod modCrop">
          <ac:chgData name="Robin Hogan" userId="e4b01162-5616-4fa8-93cd-73a294732d4a" providerId="ADAL" clId="{C081FB79-8C82-6D4A-8127-F7130A0748C5}" dt="2022-06-28T13:54:43.366" v="2471" actId="1076"/>
          <ac:picMkLst>
            <pc:docMk/>
            <pc:sldMk cId="1366702928" sldId="551"/>
            <ac:picMk id="6" creationId="{A9A76678-7C1E-0EDF-ADB0-967496333A5A}"/>
          </ac:picMkLst>
        </pc:picChg>
      </pc:sldChg>
      <pc:sldMasterChg chg="modSldLayout">
        <pc:chgData name="Robin Hogan" userId="e4b01162-5616-4fa8-93cd-73a294732d4a" providerId="ADAL" clId="{C081FB79-8C82-6D4A-8127-F7130A0748C5}" dt="2022-06-23T06:33:05.028" v="2076" actId="478"/>
        <pc:sldMasterMkLst>
          <pc:docMk/>
          <pc:sldMasterMk cId="0" sldId="2147483648"/>
        </pc:sldMasterMkLst>
        <pc:sldLayoutChg chg="addSp delSp modSp mod">
          <pc:chgData name="Robin Hogan" userId="e4b01162-5616-4fa8-93cd-73a294732d4a" providerId="ADAL" clId="{C081FB79-8C82-6D4A-8127-F7130A0748C5}" dt="2022-06-23T06:33:05.028" v="2076" actId="478"/>
          <pc:sldLayoutMkLst>
            <pc:docMk/>
            <pc:sldMasterMk cId="0" sldId="2147483648"/>
            <pc:sldLayoutMk cId="0" sldId="2147483651"/>
          </pc:sldLayoutMkLst>
          <pc:spChg chg="add del mod">
            <ac:chgData name="Robin Hogan" userId="e4b01162-5616-4fa8-93cd-73a294732d4a" providerId="ADAL" clId="{C081FB79-8C82-6D4A-8127-F7130A0748C5}" dt="2022-06-23T06:33:05.028" v="2076" actId="478"/>
            <ac:spMkLst>
              <pc:docMk/>
              <pc:sldMasterMk cId="0" sldId="2147483648"/>
              <pc:sldLayoutMk cId="0" sldId="2147483651"/>
              <ac:spMk id="10" creationId="{AD4D6488-1C85-9111-0A08-189E4AD6B3CF}"/>
            </ac:spMkLst>
          </pc:spChg>
        </pc:sldLayoutChg>
      </pc:sldMasterChg>
    </pc:docChg>
  </pc:docChgLst>
  <pc:docChgLst>
    <pc:chgData name="Robin Hogan" userId="S::robin.hogan@ecmwf.int::e4b01162-5616-4fa8-93cd-73a294732d4a" providerId="AD" clId="Web-{58481C25-7CF7-C02E-CF83-DD9D120BFD40}"/>
    <pc:docChg chg="addSld delSld modSld sldOrd">
      <pc:chgData name="Robin Hogan" userId="S::robin.hogan@ecmwf.int::e4b01162-5616-4fa8-93cd-73a294732d4a" providerId="AD" clId="Web-{58481C25-7CF7-C02E-CF83-DD9D120BFD40}" dt="2022-06-23T14:10:03.064" v="1723" actId="1076"/>
      <pc:docMkLst>
        <pc:docMk/>
      </pc:docMkLst>
      <pc:sldChg chg="del">
        <pc:chgData name="Robin Hogan" userId="S::robin.hogan@ecmwf.int::e4b01162-5616-4fa8-93cd-73a294732d4a" providerId="AD" clId="Web-{58481C25-7CF7-C02E-CF83-DD9D120BFD40}" dt="2022-06-23T12:23:35.661" v="1027"/>
        <pc:sldMkLst>
          <pc:docMk/>
          <pc:sldMk cId="3949190721" sldId="260"/>
        </pc:sldMkLst>
      </pc:sldChg>
      <pc:sldChg chg="modSp">
        <pc:chgData name="Robin Hogan" userId="S::robin.hogan@ecmwf.int::e4b01162-5616-4fa8-93cd-73a294732d4a" providerId="AD" clId="Web-{58481C25-7CF7-C02E-CF83-DD9D120BFD40}" dt="2022-06-23T13:13:44.704" v="1102"/>
        <pc:sldMkLst>
          <pc:docMk/>
          <pc:sldMk cId="2958536053" sldId="413"/>
        </pc:sldMkLst>
        <pc:picChg chg="mod modCrop">
          <ac:chgData name="Robin Hogan" userId="S::robin.hogan@ecmwf.int::e4b01162-5616-4fa8-93cd-73a294732d4a" providerId="AD" clId="Web-{58481C25-7CF7-C02E-CF83-DD9D120BFD40}" dt="2022-06-23T13:13:44.704" v="1102"/>
          <ac:picMkLst>
            <pc:docMk/>
            <pc:sldMk cId="2958536053" sldId="413"/>
            <ac:picMk id="8" creationId="{E3AA3C4C-5E58-4FC2-837C-AE738D9128F2}"/>
          </ac:picMkLst>
        </pc:picChg>
      </pc:sldChg>
      <pc:sldChg chg="del">
        <pc:chgData name="Robin Hogan" userId="S::robin.hogan@ecmwf.int::e4b01162-5616-4fa8-93cd-73a294732d4a" providerId="AD" clId="Web-{58481C25-7CF7-C02E-CF83-DD9D120BFD40}" dt="2022-06-23T12:25:05.725" v="1029"/>
        <pc:sldMkLst>
          <pc:docMk/>
          <pc:sldMk cId="2070589677" sldId="515"/>
        </pc:sldMkLst>
      </pc:sldChg>
      <pc:sldChg chg="del">
        <pc:chgData name="Robin Hogan" userId="S::robin.hogan@ecmwf.int::e4b01162-5616-4fa8-93cd-73a294732d4a" providerId="AD" clId="Web-{58481C25-7CF7-C02E-CF83-DD9D120BFD40}" dt="2022-06-23T12:24:32.443" v="1028"/>
        <pc:sldMkLst>
          <pc:docMk/>
          <pc:sldMk cId="3324409160" sldId="527"/>
        </pc:sldMkLst>
      </pc:sldChg>
      <pc:sldChg chg="addSp delSp modSp">
        <pc:chgData name="Robin Hogan" userId="S::robin.hogan@ecmwf.int::e4b01162-5616-4fa8-93cd-73a294732d4a" providerId="AD" clId="Web-{58481C25-7CF7-C02E-CF83-DD9D120BFD40}" dt="2022-06-23T13:22:12.841" v="1133" actId="1076"/>
        <pc:sldMkLst>
          <pc:docMk/>
          <pc:sldMk cId="1304638551" sldId="533"/>
        </pc:sldMkLst>
        <pc:spChg chg="mod">
          <ac:chgData name="Robin Hogan" userId="S::robin.hogan@ecmwf.int::e4b01162-5616-4fa8-93cd-73a294732d4a" providerId="AD" clId="Web-{58481C25-7CF7-C02E-CF83-DD9D120BFD40}" dt="2022-06-23T10:22:58.421" v="310" actId="14100"/>
          <ac:spMkLst>
            <pc:docMk/>
            <pc:sldMk cId="1304638551" sldId="533"/>
            <ac:spMk id="3" creationId="{C381ABF7-58B3-9B87-F8B6-A7073D0EFE6D}"/>
          </ac:spMkLst>
        </pc:spChg>
        <pc:spChg chg="add mod">
          <ac:chgData name="Robin Hogan" userId="S::robin.hogan@ecmwf.int::e4b01162-5616-4fa8-93cd-73a294732d4a" providerId="AD" clId="Web-{58481C25-7CF7-C02E-CF83-DD9D120BFD40}" dt="2022-06-23T13:22:12.841" v="1133" actId="1076"/>
          <ac:spMkLst>
            <pc:docMk/>
            <pc:sldMk cId="1304638551" sldId="533"/>
            <ac:spMk id="7" creationId="{3DA3EB8D-CCE5-A284-674D-B9C40BFCF275}"/>
          </ac:spMkLst>
        </pc:spChg>
        <pc:picChg chg="add mod ord">
          <ac:chgData name="Robin Hogan" userId="S::robin.hogan@ecmwf.int::e4b01162-5616-4fa8-93cd-73a294732d4a" providerId="AD" clId="Web-{58481C25-7CF7-C02E-CF83-DD9D120BFD40}" dt="2022-06-23T13:20:51.261" v="1110"/>
          <ac:picMkLst>
            <pc:docMk/>
            <pc:sldMk cId="1304638551" sldId="533"/>
            <ac:picMk id="5" creationId="{D7F17D1F-B00C-90A7-22B5-B5192EE8973A}"/>
          </ac:picMkLst>
        </pc:picChg>
        <pc:picChg chg="del">
          <ac:chgData name="Robin Hogan" userId="S::robin.hogan@ecmwf.int::e4b01162-5616-4fa8-93cd-73a294732d4a" providerId="AD" clId="Web-{58481C25-7CF7-C02E-CF83-DD9D120BFD40}" dt="2022-06-23T13:20:38.513" v="1107"/>
          <ac:picMkLst>
            <pc:docMk/>
            <pc:sldMk cId="1304638551" sldId="533"/>
            <ac:picMk id="6" creationId="{EB052439-460D-84A8-0FD5-A204663D2F5F}"/>
          </ac:picMkLst>
        </pc:picChg>
      </pc:sldChg>
      <pc:sldChg chg="modSp">
        <pc:chgData name="Robin Hogan" userId="S::robin.hogan@ecmwf.int::e4b01162-5616-4fa8-93cd-73a294732d4a" providerId="AD" clId="Web-{58481C25-7CF7-C02E-CF83-DD9D120BFD40}" dt="2022-06-23T10:22:28.999" v="295" actId="20577"/>
        <pc:sldMkLst>
          <pc:docMk/>
          <pc:sldMk cId="939933021" sldId="534"/>
        </pc:sldMkLst>
        <pc:spChg chg="mod">
          <ac:chgData name="Robin Hogan" userId="S::robin.hogan@ecmwf.int::e4b01162-5616-4fa8-93cd-73a294732d4a" providerId="AD" clId="Web-{58481C25-7CF7-C02E-CF83-DD9D120BFD40}" dt="2022-06-23T10:22:28.999" v="295" actId="20577"/>
          <ac:spMkLst>
            <pc:docMk/>
            <pc:sldMk cId="939933021" sldId="534"/>
            <ac:spMk id="3" creationId="{4DBA61CB-357D-644C-A119-FF5A2A70C3EB}"/>
          </ac:spMkLst>
        </pc:spChg>
      </pc:sldChg>
      <pc:sldChg chg="modSp">
        <pc:chgData name="Robin Hogan" userId="S::robin.hogan@ecmwf.int::e4b01162-5616-4fa8-93cd-73a294732d4a" providerId="AD" clId="Web-{58481C25-7CF7-C02E-CF83-DD9D120BFD40}" dt="2022-06-23T10:22:40.405" v="309" actId="20577"/>
        <pc:sldMkLst>
          <pc:docMk/>
          <pc:sldMk cId="1059797478" sldId="535"/>
        </pc:sldMkLst>
        <pc:spChg chg="mod">
          <ac:chgData name="Robin Hogan" userId="S::robin.hogan@ecmwf.int::e4b01162-5616-4fa8-93cd-73a294732d4a" providerId="AD" clId="Web-{58481C25-7CF7-C02E-CF83-DD9D120BFD40}" dt="2022-06-23T10:22:40.405" v="309" actId="20577"/>
          <ac:spMkLst>
            <pc:docMk/>
            <pc:sldMk cId="1059797478" sldId="535"/>
            <ac:spMk id="3" creationId="{85A4E6DF-4DC4-F87A-6C6C-70B04DD3BAAB}"/>
          </ac:spMkLst>
        </pc:spChg>
      </pc:sldChg>
      <pc:sldChg chg="addSp delSp modSp new addAnim delAnim">
        <pc:chgData name="Robin Hogan" userId="S::robin.hogan@ecmwf.int::e4b01162-5616-4fa8-93cd-73a294732d4a" providerId="AD" clId="Web-{58481C25-7CF7-C02E-CF83-DD9D120BFD40}" dt="2022-06-23T12:26:51.009" v="1069" actId="20577"/>
        <pc:sldMkLst>
          <pc:docMk/>
          <pc:sldMk cId="3396875524" sldId="541"/>
        </pc:sldMkLst>
        <pc:spChg chg="mod">
          <ac:chgData name="Robin Hogan" userId="S::robin.hogan@ecmwf.int::e4b01162-5616-4fa8-93cd-73a294732d4a" providerId="AD" clId="Web-{58481C25-7CF7-C02E-CF83-DD9D120BFD40}" dt="2022-06-23T10:24:13.673" v="318" actId="20577"/>
          <ac:spMkLst>
            <pc:docMk/>
            <pc:sldMk cId="3396875524" sldId="541"/>
            <ac:spMk id="2" creationId="{1A6CBE53-302B-D748-4A23-70623B07648D}"/>
          </ac:spMkLst>
        </pc:spChg>
        <pc:spChg chg="mod">
          <ac:chgData name="Robin Hogan" userId="S::robin.hogan@ecmwf.int::e4b01162-5616-4fa8-93cd-73a294732d4a" providerId="AD" clId="Web-{58481C25-7CF7-C02E-CF83-DD9D120BFD40}" dt="2022-06-23T12:26:51.009" v="1069" actId="20577"/>
          <ac:spMkLst>
            <pc:docMk/>
            <pc:sldMk cId="3396875524" sldId="541"/>
            <ac:spMk id="3" creationId="{B7A19CC5-160C-810F-88F8-946830F1497E}"/>
          </ac:spMkLst>
        </pc:spChg>
        <pc:spChg chg="add del mod">
          <ac:chgData name="Robin Hogan" userId="S::robin.hogan@ecmwf.int::e4b01162-5616-4fa8-93cd-73a294732d4a" providerId="AD" clId="Web-{58481C25-7CF7-C02E-CF83-DD9D120BFD40}" dt="2022-06-23T10:45:47.389" v="983"/>
          <ac:spMkLst>
            <pc:docMk/>
            <pc:sldMk cId="3396875524" sldId="541"/>
            <ac:spMk id="6" creationId="{6CF09FD1-BB75-D7D6-0A70-3D18DF04DD10}"/>
          </ac:spMkLst>
        </pc:spChg>
        <pc:spChg chg="add del mod">
          <ac:chgData name="Robin Hogan" userId="S::robin.hogan@ecmwf.int::e4b01162-5616-4fa8-93cd-73a294732d4a" providerId="AD" clId="Web-{58481C25-7CF7-C02E-CF83-DD9D120BFD40}" dt="2022-06-23T10:45:48.936" v="984"/>
          <ac:spMkLst>
            <pc:docMk/>
            <pc:sldMk cId="3396875524" sldId="541"/>
            <ac:spMk id="8" creationId="{99DEBC5B-216E-C6A8-74CB-73B3AA00A63B}"/>
          </ac:spMkLst>
        </pc:spChg>
      </pc:sldChg>
      <pc:sldChg chg="addSp delSp modSp new del">
        <pc:chgData name="Robin Hogan" userId="S::robin.hogan@ecmwf.int::e4b01162-5616-4fa8-93cd-73a294732d4a" providerId="AD" clId="Web-{58481C25-7CF7-C02E-CF83-DD9D120BFD40}" dt="2022-06-23T12:48:33.932" v="1094"/>
        <pc:sldMkLst>
          <pc:docMk/>
          <pc:sldMk cId="3200658869" sldId="542"/>
        </pc:sldMkLst>
        <pc:spChg chg="del">
          <ac:chgData name="Robin Hogan" userId="S::robin.hogan@ecmwf.int::e4b01162-5616-4fa8-93cd-73a294732d4a" providerId="AD" clId="Web-{58481C25-7CF7-C02E-CF83-DD9D120BFD40}" dt="2022-06-23T12:41:02.077" v="1071"/>
          <ac:spMkLst>
            <pc:docMk/>
            <pc:sldMk cId="3200658869" sldId="542"/>
            <ac:spMk id="3" creationId="{46C0BEB9-DDE2-C3B5-FE88-70CC0163BE83}"/>
          </ac:spMkLst>
        </pc:spChg>
        <pc:spChg chg="add mod">
          <ac:chgData name="Robin Hogan" userId="S::robin.hogan@ecmwf.int::e4b01162-5616-4fa8-93cd-73a294732d4a" providerId="AD" clId="Web-{58481C25-7CF7-C02E-CF83-DD9D120BFD40}" dt="2022-06-23T12:42:02.094" v="1079"/>
          <ac:spMkLst>
            <pc:docMk/>
            <pc:sldMk cId="3200658869" sldId="542"/>
            <ac:spMk id="8" creationId="{8FD827D4-D672-44AC-70D8-AE331C064F13}"/>
          </ac:spMkLst>
        </pc:spChg>
        <pc:picChg chg="add del mod ord">
          <ac:chgData name="Robin Hogan" userId="S::robin.hogan@ecmwf.int::e4b01162-5616-4fa8-93cd-73a294732d4a" providerId="AD" clId="Web-{58481C25-7CF7-C02E-CF83-DD9D120BFD40}" dt="2022-06-23T12:42:02.094" v="1079"/>
          <ac:picMkLst>
            <pc:docMk/>
            <pc:sldMk cId="3200658869" sldId="542"/>
            <ac:picMk id="5" creationId="{389D797C-180F-DEB0-7ABB-D56CC7A61783}"/>
          </ac:picMkLst>
        </pc:picChg>
        <pc:picChg chg="add del mod">
          <ac:chgData name="Robin Hogan" userId="S::robin.hogan@ecmwf.int::e4b01162-5616-4fa8-93cd-73a294732d4a" providerId="AD" clId="Web-{58481C25-7CF7-C02E-CF83-DD9D120BFD40}" dt="2022-06-23T12:42:02.016" v="1078"/>
          <ac:picMkLst>
            <pc:docMk/>
            <pc:sldMk cId="3200658869" sldId="542"/>
            <ac:picMk id="6" creationId="{E228EA4C-8E7F-B7A3-4324-C6C17461BD1E}"/>
          </ac:picMkLst>
        </pc:picChg>
      </pc:sldChg>
      <pc:sldChg chg="addSp delSp modSp new ord">
        <pc:chgData name="Robin Hogan" userId="S::robin.hogan@ecmwf.int::e4b01162-5616-4fa8-93cd-73a294732d4a" providerId="AD" clId="Web-{58481C25-7CF7-C02E-CF83-DD9D120BFD40}" dt="2022-06-23T13:51:49.479" v="1344" actId="20577"/>
        <pc:sldMkLst>
          <pc:docMk/>
          <pc:sldMk cId="3167091861" sldId="543"/>
        </pc:sldMkLst>
        <pc:spChg chg="mod">
          <ac:chgData name="Robin Hogan" userId="S::robin.hogan@ecmwf.int::e4b01162-5616-4fa8-93cd-73a294732d4a" providerId="AD" clId="Web-{58481C25-7CF7-C02E-CF83-DD9D120BFD40}" dt="2022-06-23T13:51:34.588" v="1338" actId="1076"/>
          <ac:spMkLst>
            <pc:docMk/>
            <pc:sldMk cId="3167091861" sldId="543"/>
            <ac:spMk id="2" creationId="{DEC6C3D6-6791-338B-AA39-43A30D53ED75}"/>
          </ac:spMkLst>
        </pc:spChg>
        <pc:spChg chg="mod">
          <ac:chgData name="Robin Hogan" userId="S::robin.hogan@ecmwf.int::e4b01162-5616-4fa8-93cd-73a294732d4a" providerId="AD" clId="Web-{58481C25-7CF7-C02E-CF83-DD9D120BFD40}" dt="2022-06-23T12:41:58.422" v="1077" actId="20577"/>
          <ac:spMkLst>
            <pc:docMk/>
            <pc:sldMk cId="3167091861" sldId="543"/>
            <ac:spMk id="3" creationId="{C79CA6DE-800D-CA8A-2F67-54FABAD50BA4}"/>
          </ac:spMkLst>
        </pc:spChg>
        <pc:spChg chg="add mod">
          <ac:chgData name="Robin Hogan" userId="S::robin.hogan@ecmwf.int::e4b01162-5616-4fa8-93cd-73a294732d4a" providerId="AD" clId="Web-{58481C25-7CF7-C02E-CF83-DD9D120BFD40}" dt="2022-06-23T13:51:49.479" v="1344" actId="20577"/>
          <ac:spMkLst>
            <pc:docMk/>
            <pc:sldMk cId="3167091861" sldId="543"/>
            <ac:spMk id="16" creationId="{F5F78FB0-5349-BF91-53E8-3AD89392D0E8}"/>
          </ac:spMkLst>
        </pc:spChg>
        <pc:picChg chg="add del mod">
          <ac:chgData name="Robin Hogan" userId="S::robin.hogan@ecmwf.int::e4b01162-5616-4fa8-93cd-73a294732d4a" providerId="AD" clId="Web-{58481C25-7CF7-C02E-CF83-DD9D120BFD40}" dt="2022-06-23T13:35:47.552" v="1246"/>
          <ac:picMkLst>
            <pc:docMk/>
            <pc:sldMk cId="3167091861" sldId="543"/>
            <ac:picMk id="5" creationId="{E5022563-6CDA-3E7F-C2CB-A21CE799A980}"/>
          </ac:picMkLst>
        </pc:picChg>
        <pc:picChg chg="add del mod">
          <ac:chgData name="Robin Hogan" userId="S::robin.hogan@ecmwf.int::e4b01162-5616-4fa8-93cd-73a294732d4a" providerId="AD" clId="Web-{58481C25-7CF7-C02E-CF83-DD9D120BFD40}" dt="2022-06-23T12:42:32.970" v="1090"/>
          <ac:picMkLst>
            <pc:docMk/>
            <pc:sldMk cId="3167091861" sldId="543"/>
            <ac:picMk id="6" creationId="{B4947608-2876-8402-325B-3CD33E33C865}"/>
          </ac:picMkLst>
        </pc:picChg>
        <pc:picChg chg="add del mod modCrop">
          <ac:chgData name="Robin Hogan" userId="S::robin.hogan@ecmwf.int::e4b01162-5616-4fa8-93cd-73a294732d4a" providerId="AD" clId="Web-{58481C25-7CF7-C02E-CF83-DD9D120BFD40}" dt="2022-06-23T13:37:54.177" v="1250"/>
          <ac:picMkLst>
            <pc:docMk/>
            <pc:sldMk cId="3167091861" sldId="543"/>
            <ac:picMk id="7" creationId="{5A767BAC-0D48-F99D-C237-577AACF5AA5D}"/>
          </ac:picMkLst>
        </pc:picChg>
        <pc:picChg chg="add del mod">
          <ac:chgData name="Robin Hogan" userId="S::robin.hogan@ecmwf.int::e4b01162-5616-4fa8-93cd-73a294732d4a" providerId="AD" clId="Web-{58481C25-7CF7-C02E-CF83-DD9D120BFD40}" dt="2022-06-23T13:30:15.213" v="1162"/>
          <ac:picMkLst>
            <pc:docMk/>
            <pc:sldMk cId="3167091861" sldId="543"/>
            <ac:picMk id="8" creationId="{0F1D6315-7C44-2849-C2C4-3B8CBA0600E0}"/>
          </ac:picMkLst>
        </pc:picChg>
        <pc:picChg chg="add del mod">
          <ac:chgData name="Robin Hogan" userId="S::robin.hogan@ecmwf.int::e4b01162-5616-4fa8-93cd-73a294732d4a" providerId="AD" clId="Web-{58481C25-7CF7-C02E-CF83-DD9D120BFD40}" dt="2022-06-23T13:35:25.720" v="1242"/>
          <ac:picMkLst>
            <pc:docMk/>
            <pc:sldMk cId="3167091861" sldId="543"/>
            <ac:picMk id="9" creationId="{86ACE942-8D61-6FA8-BDEC-05A5E5343AAB}"/>
          </ac:picMkLst>
        </pc:picChg>
        <pc:picChg chg="add del mod">
          <ac:chgData name="Robin Hogan" userId="S::robin.hogan@ecmwf.int::e4b01162-5616-4fa8-93cd-73a294732d4a" providerId="AD" clId="Web-{58481C25-7CF7-C02E-CF83-DD9D120BFD40}" dt="2022-06-23T13:37:52.115" v="1249"/>
          <ac:picMkLst>
            <pc:docMk/>
            <pc:sldMk cId="3167091861" sldId="543"/>
            <ac:picMk id="10" creationId="{AF78819C-3FF2-5A45-4171-A71196F351B7}"/>
          </ac:picMkLst>
        </pc:picChg>
        <pc:picChg chg="add mod">
          <ac:chgData name="Robin Hogan" userId="S::robin.hogan@ecmwf.int::e4b01162-5616-4fa8-93cd-73a294732d4a" providerId="AD" clId="Web-{58481C25-7CF7-C02E-CF83-DD9D120BFD40}" dt="2022-06-23T13:51:01.431" v="1325" actId="1076"/>
          <ac:picMkLst>
            <pc:docMk/>
            <pc:sldMk cId="3167091861" sldId="543"/>
            <ac:picMk id="11" creationId="{89349DFC-67D0-87BD-B8C3-C18C7B936C27}"/>
          </ac:picMkLst>
        </pc:picChg>
        <pc:picChg chg="add mod modCrop">
          <ac:chgData name="Robin Hogan" userId="S::robin.hogan@ecmwf.int::e4b01162-5616-4fa8-93cd-73a294732d4a" providerId="AD" clId="Web-{58481C25-7CF7-C02E-CF83-DD9D120BFD40}" dt="2022-06-23T13:50:31.118" v="1317" actId="1076"/>
          <ac:picMkLst>
            <pc:docMk/>
            <pc:sldMk cId="3167091861" sldId="543"/>
            <ac:picMk id="12" creationId="{A8A58706-AA71-932A-94A6-1473A12CBB2C}"/>
          </ac:picMkLst>
        </pc:picChg>
        <pc:picChg chg="add mod modCrop">
          <ac:chgData name="Robin Hogan" userId="S::robin.hogan@ecmwf.int::e4b01162-5616-4fa8-93cd-73a294732d4a" providerId="AD" clId="Web-{58481C25-7CF7-C02E-CF83-DD9D120BFD40}" dt="2022-06-23T13:50:57.431" v="1323" actId="1076"/>
          <ac:picMkLst>
            <pc:docMk/>
            <pc:sldMk cId="3167091861" sldId="543"/>
            <ac:picMk id="13" creationId="{380AD354-94B4-C499-2FB3-8CE28B16FF7C}"/>
          </ac:picMkLst>
        </pc:picChg>
        <pc:picChg chg="add mod modCrop">
          <ac:chgData name="Robin Hogan" userId="S::robin.hogan@ecmwf.int::e4b01162-5616-4fa8-93cd-73a294732d4a" providerId="AD" clId="Web-{58481C25-7CF7-C02E-CF83-DD9D120BFD40}" dt="2022-06-23T13:50:20.524" v="1316" actId="14100"/>
          <ac:picMkLst>
            <pc:docMk/>
            <pc:sldMk cId="3167091861" sldId="543"/>
            <ac:picMk id="14" creationId="{6E3048CE-DD16-4387-B361-46700CE4B7D9}"/>
          </ac:picMkLst>
        </pc:picChg>
      </pc:sldChg>
      <pc:sldChg chg="addSp delSp modSp new">
        <pc:chgData name="Robin Hogan" userId="S::robin.hogan@ecmwf.int::e4b01162-5616-4fa8-93cd-73a294732d4a" providerId="AD" clId="Web-{58481C25-7CF7-C02E-CF83-DD9D120BFD40}" dt="2022-06-23T14:10:03.064" v="1723" actId="1076"/>
        <pc:sldMkLst>
          <pc:docMk/>
          <pc:sldMk cId="2905400188" sldId="544"/>
        </pc:sldMkLst>
        <pc:spChg chg="mod">
          <ac:chgData name="Robin Hogan" userId="S::robin.hogan@ecmwf.int::e4b01162-5616-4fa8-93cd-73a294732d4a" providerId="AD" clId="Web-{58481C25-7CF7-C02E-CF83-DD9D120BFD40}" dt="2022-06-23T14:10:03.064" v="1723" actId="1076"/>
          <ac:spMkLst>
            <pc:docMk/>
            <pc:sldMk cId="2905400188" sldId="544"/>
            <ac:spMk id="2" creationId="{99D98B55-2D9D-62ED-01C3-BEC254674A38}"/>
          </ac:spMkLst>
        </pc:spChg>
        <pc:spChg chg="add del mod">
          <ac:chgData name="Robin Hogan" userId="S::robin.hogan@ecmwf.int::e4b01162-5616-4fa8-93cd-73a294732d4a" providerId="AD" clId="Web-{58481C25-7CF7-C02E-CF83-DD9D120BFD40}" dt="2022-06-23T14:09:59.314" v="1722" actId="14100"/>
          <ac:spMkLst>
            <pc:docMk/>
            <pc:sldMk cId="2905400188" sldId="544"/>
            <ac:spMk id="3" creationId="{35F2B41E-96C8-0341-4F2A-DF2DF5E80429}"/>
          </ac:spMkLst>
        </pc:spChg>
        <pc:spChg chg="add del">
          <ac:chgData name="Robin Hogan" userId="S::robin.hogan@ecmwf.int::e4b01162-5616-4fa8-93cd-73a294732d4a" providerId="AD" clId="Web-{58481C25-7CF7-C02E-CF83-DD9D120BFD40}" dt="2022-06-23T14:07:18.193" v="1685"/>
          <ac:spMkLst>
            <pc:docMk/>
            <pc:sldMk cId="2905400188" sldId="544"/>
            <ac:spMk id="5" creationId="{540D56D0-5BCD-698E-E2CB-8C2F70D94E7B}"/>
          </ac:spMkLst>
        </pc:spChg>
        <pc:spChg chg="add mod">
          <ac:chgData name="Robin Hogan" userId="S::robin.hogan@ecmwf.int::e4b01162-5616-4fa8-93cd-73a294732d4a" providerId="AD" clId="Web-{58481C25-7CF7-C02E-CF83-DD9D120BFD40}" dt="2022-06-23T14:09:52.220" v="1721" actId="1076"/>
          <ac:spMkLst>
            <pc:docMk/>
            <pc:sldMk cId="2905400188" sldId="544"/>
            <ac:spMk id="14" creationId="{0BC8DCBF-16D0-1F7B-10E2-EF04B69F4205}"/>
          </ac:spMkLst>
        </pc:spChg>
        <pc:picChg chg="add del mod ord">
          <ac:chgData name="Robin Hogan" userId="S::robin.hogan@ecmwf.int::e4b01162-5616-4fa8-93cd-73a294732d4a" providerId="AD" clId="Web-{58481C25-7CF7-C02E-CF83-DD9D120BFD40}" dt="2022-06-23T13:30:04.527" v="1159"/>
          <ac:picMkLst>
            <pc:docMk/>
            <pc:sldMk cId="2905400188" sldId="544"/>
            <ac:picMk id="5" creationId="{B4DB25A1-6486-6A62-B3D4-085CA38E5B06}"/>
          </ac:picMkLst>
        </pc:picChg>
        <pc:picChg chg="add del mod">
          <ac:chgData name="Robin Hogan" userId="S::robin.hogan@ecmwf.int::e4b01162-5616-4fa8-93cd-73a294732d4a" providerId="AD" clId="Web-{58481C25-7CF7-C02E-CF83-DD9D120BFD40}" dt="2022-06-23T14:05:57.187" v="1680"/>
          <ac:picMkLst>
            <pc:docMk/>
            <pc:sldMk cId="2905400188" sldId="544"/>
            <ac:picMk id="6" creationId="{97E98E9F-0202-6958-F42F-CF85390C6504}"/>
          </ac:picMkLst>
        </pc:picChg>
        <pc:picChg chg="add del mod modCrop">
          <ac:chgData name="Robin Hogan" userId="S::robin.hogan@ecmwf.int::e4b01162-5616-4fa8-93cd-73a294732d4a" providerId="AD" clId="Web-{58481C25-7CF7-C02E-CF83-DD9D120BFD40}" dt="2022-06-23T14:05:59.312" v="1681"/>
          <ac:picMkLst>
            <pc:docMk/>
            <pc:sldMk cId="2905400188" sldId="544"/>
            <ac:picMk id="7" creationId="{A5A60CE7-192E-992D-32E3-C8AB76D67F11}"/>
          </ac:picMkLst>
        </pc:picChg>
        <pc:picChg chg="add mod">
          <ac:chgData name="Robin Hogan" userId="S::robin.hogan@ecmwf.int::e4b01162-5616-4fa8-93cd-73a294732d4a" providerId="AD" clId="Web-{58481C25-7CF7-C02E-CF83-DD9D120BFD40}" dt="2022-06-23T14:09:08.170" v="1704" actId="1076"/>
          <ac:picMkLst>
            <pc:docMk/>
            <pc:sldMk cId="2905400188" sldId="544"/>
            <ac:picMk id="8" creationId="{65BADA23-EA24-A16A-F771-22EEDA5306BA}"/>
          </ac:picMkLst>
        </pc:picChg>
        <pc:picChg chg="add del mod">
          <ac:chgData name="Robin Hogan" userId="S::robin.hogan@ecmwf.int::e4b01162-5616-4fa8-93cd-73a294732d4a" providerId="AD" clId="Web-{58481C25-7CF7-C02E-CF83-DD9D120BFD40}" dt="2022-06-23T13:35:14.923" v="1238"/>
          <ac:picMkLst>
            <pc:docMk/>
            <pc:sldMk cId="2905400188" sldId="544"/>
            <ac:picMk id="8" creationId="{FE3D4AC2-40BC-9B4F-1528-F3D1E89C1493}"/>
          </ac:picMkLst>
        </pc:picChg>
        <pc:picChg chg="add mod modCrop">
          <ac:chgData name="Robin Hogan" userId="S::robin.hogan@ecmwf.int::e4b01162-5616-4fa8-93cd-73a294732d4a" providerId="AD" clId="Web-{58481C25-7CF7-C02E-CF83-DD9D120BFD40}" dt="2022-06-23T14:08:58.982" v="1702" actId="1076"/>
          <ac:picMkLst>
            <pc:docMk/>
            <pc:sldMk cId="2905400188" sldId="544"/>
            <ac:picMk id="9" creationId="{331C49F1-82DF-4C67-A206-9B548F30E70D}"/>
          </ac:picMkLst>
        </pc:picChg>
        <pc:picChg chg="add mod">
          <ac:chgData name="Robin Hogan" userId="S::robin.hogan@ecmwf.int::e4b01162-5616-4fa8-93cd-73a294732d4a" providerId="AD" clId="Web-{58481C25-7CF7-C02E-CF83-DD9D120BFD40}" dt="2022-06-23T14:09:06.013" v="1703" actId="1076"/>
          <ac:picMkLst>
            <pc:docMk/>
            <pc:sldMk cId="2905400188" sldId="544"/>
            <ac:picMk id="10" creationId="{00F23020-66EE-3DEC-32BF-59FBB59ADE0D}"/>
          </ac:picMkLst>
        </pc:picChg>
        <pc:picChg chg="add mod modCrop">
          <ac:chgData name="Robin Hogan" userId="S::robin.hogan@ecmwf.int::e4b01162-5616-4fa8-93cd-73a294732d4a" providerId="AD" clId="Web-{58481C25-7CF7-C02E-CF83-DD9D120BFD40}" dt="2022-06-23T14:08:55.356" v="1701" actId="1076"/>
          <ac:picMkLst>
            <pc:docMk/>
            <pc:sldMk cId="2905400188" sldId="544"/>
            <ac:picMk id="11" creationId="{2DB05828-274A-6686-D7A7-BC83F8FBBE32}"/>
          </ac:picMkLst>
        </pc:picChg>
        <pc:picChg chg="add del mod ord">
          <ac:chgData name="Robin Hogan" userId="S::robin.hogan@ecmwf.int::e4b01162-5616-4fa8-93cd-73a294732d4a" providerId="AD" clId="Web-{58481C25-7CF7-C02E-CF83-DD9D120BFD40}" dt="2022-06-23T14:09:38.500" v="1717"/>
          <ac:picMkLst>
            <pc:docMk/>
            <pc:sldMk cId="2905400188" sldId="544"/>
            <ac:picMk id="12" creationId="{E76F470D-CD83-EFBA-0D4F-BCE21C565602}"/>
          </ac:picMkLst>
        </pc:picChg>
      </pc:sldChg>
      <pc:sldChg chg="addSp delSp modSp new del">
        <pc:chgData name="Robin Hogan" userId="S::robin.hogan@ecmwf.int::e4b01162-5616-4fa8-93cd-73a294732d4a" providerId="AD" clId="Web-{58481C25-7CF7-C02E-CF83-DD9D120BFD40}" dt="2022-06-23T14:01:48.466" v="1560"/>
        <pc:sldMkLst>
          <pc:docMk/>
          <pc:sldMk cId="2361281194" sldId="545"/>
        </pc:sldMkLst>
        <pc:spChg chg="del">
          <ac:chgData name="Robin Hogan" userId="S::robin.hogan@ecmwf.int::e4b01162-5616-4fa8-93cd-73a294732d4a" providerId="AD" clId="Web-{58481C25-7CF7-C02E-CF83-DD9D120BFD40}" dt="2022-06-23T13:52:37.628" v="1346"/>
          <ac:spMkLst>
            <pc:docMk/>
            <pc:sldMk cId="2361281194" sldId="545"/>
            <ac:spMk id="3" creationId="{D042DE96-CEB3-2649-DAC8-B479A08AAD8B}"/>
          </ac:spMkLst>
        </pc:spChg>
        <pc:spChg chg="add mod">
          <ac:chgData name="Robin Hogan" userId="S::robin.hogan@ecmwf.int::e4b01162-5616-4fa8-93cd-73a294732d4a" providerId="AD" clId="Web-{58481C25-7CF7-C02E-CF83-DD9D120BFD40}" dt="2022-06-23T13:53:31.789" v="1352"/>
          <ac:spMkLst>
            <pc:docMk/>
            <pc:sldMk cId="2361281194" sldId="545"/>
            <ac:spMk id="7" creationId="{B3FAF5BD-3124-653C-8499-2D9D02171B62}"/>
          </ac:spMkLst>
        </pc:spChg>
        <pc:picChg chg="add del mod ord">
          <ac:chgData name="Robin Hogan" userId="S::robin.hogan@ecmwf.int::e4b01162-5616-4fa8-93cd-73a294732d4a" providerId="AD" clId="Web-{58481C25-7CF7-C02E-CF83-DD9D120BFD40}" dt="2022-06-23T13:53:31.789" v="1352"/>
          <ac:picMkLst>
            <pc:docMk/>
            <pc:sldMk cId="2361281194" sldId="545"/>
            <ac:picMk id="5" creationId="{3F57378D-5DEC-3931-957A-89386D02F650}"/>
          </ac:picMkLst>
        </pc:picChg>
      </pc:sldChg>
      <pc:sldChg chg="addSp modSp new addAnim modAnim">
        <pc:chgData name="Robin Hogan" userId="S::robin.hogan@ecmwf.int::e4b01162-5616-4fa8-93cd-73a294732d4a" providerId="AD" clId="Web-{58481C25-7CF7-C02E-CF83-DD9D120BFD40}" dt="2022-06-23T14:04:36.494" v="1679"/>
        <pc:sldMkLst>
          <pc:docMk/>
          <pc:sldMk cId="1802273053" sldId="546"/>
        </pc:sldMkLst>
        <pc:spChg chg="mod">
          <ac:chgData name="Robin Hogan" userId="S::robin.hogan@ecmwf.int::e4b01162-5616-4fa8-93cd-73a294732d4a" providerId="AD" clId="Web-{58481C25-7CF7-C02E-CF83-DD9D120BFD40}" dt="2022-06-23T14:03:46.599" v="1672" actId="1076"/>
          <ac:spMkLst>
            <pc:docMk/>
            <pc:sldMk cId="1802273053" sldId="546"/>
            <ac:spMk id="2" creationId="{88B9A53C-7FEE-7FD8-38F1-5DA42D9F19CA}"/>
          </ac:spMkLst>
        </pc:spChg>
        <pc:spChg chg="mod">
          <ac:chgData name="Robin Hogan" userId="S::robin.hogan@ecmwf.int::e4b01162-5616-4fa8-93cd-73a294732d4a" providerId="AD" clId="Web-{58481C25-7CF7-C02E-CF83-DD9D120BFD40}" dt="2022-06-23T14:04:01.444" v="1675" actId="1076"/>
          <ac:spMkLst>
            <pc:docMk/>
            <pc:sldMk cId="1802273053" sldId="546"/>
            <ac:spMk id="3" creationId="{0C3AD910-1528-8465-F8BB-7591CD7B4885}"/>
          </ac:spMkLst>
        </pc:spChg>
        <pc:picChg chg="add mod">
          <ac:chgData name="Robin Hogan" userId="S::robin.hogan@ecmwf.int::e4b01162-5616-4fa8-93cd-73a294732d4a" providerId="AD" clId="Web-{58481C25-7CF7-C02E-CF83-DD9D120BFD40}" dt="2022-06-23T14:03:48.943" v="1673" actId="1076"/>
          <ac:picMkLst>
            <pc:docMk/>
            <pc:sldMk cId="1802273053" sldId="546"/>
            <ac:picMk id="5" creationId="{9B4CBE39-611C-6B73-FD5F-6AC48BC06A79}"/>
          </ac:picMkLst>
        </pc:picChg>
        <pc:picChg chg="add mod">
          <ac:chgData name="Robin Hogan" userId="S::robin.hogan@ecmwf.int::e4b01162-5616-4fa8-93cd-73a294732d4a" providerId="AD" clId="Web-{58481C25-7CF7-C02E-CF83-DD9D120BFD40}" dt="2022-06-23T14:03:51.662" v="1674" actId="1076"/>
          <ac:picMkLst>
            <pc:docMk/>
            <pc:sldMk cId="1802273053" sldId="546"/>
            <ac:picMk id="6" creationId="{1EA86FBB-6949-45E8-6F26-8EE1B3F3E197}"/>
          </ac:picMkLst>
        </pc:pic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57351A7-8A0E-BC4A-B507-BC9FBEDEB94D}" type="datetime1">
              <a:rPr lang="en-US" smtClean="0"/>
              <a:pPr/>
              <a:t>6/28/22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EFFE683-3A33-1F4A-90D8-528147015F1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12195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0BA50B-6875-0F43-A70A-41BA2A188017}" type="datetime1">
              <a:rPr lang="en-US" smtClean="0"/>
              <a:pPr/>
              <a:t>6/28/22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D03270C-FB42-C54A-AC71-B4EEB4FA7F1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296709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D03270C-FB42-C54A-AC71-B4EEB4FA7F12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358397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D03270C-FB42-C54A-AC71-B4EEB4FA7F12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434043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D03270C-FB42-C54A-AC71-B4EEB4FA7F12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7599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D03270C-FB42-C54A-AC71-B4EEB4FA7F12}" type="slidenum">
              <a:rPr lang="en-US" smtClean="0"/>
              <a:pPr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11023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Date Placeholder 10"/>
          <p:cNvSpPr txBox="1">
            <a:spLocks/>
          </p:cNvSpPr>
          <p:nvPr userDrawn="1"/>
        </p:nvSpPr>
        <p:spPr>
          <a:xfrm>
            <a:off x="8076534" y="5984875"/>
            <a:ext cx="1953066" cy="365125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r">
              <a:defRPr>
                <a:solidFill>
                  <a:schemeClr val="bg1"/>
                </a:solidFill>
              </a:defRPr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>
                <a:ln>
                  <a:noFill/>
                </a:ln>
                <a:solidFill>
                  <a:srgbClr val="064E83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© ECMWF </a:t>
            </a:r>
            <a:fld id="{D4C56AD5-C73F-B44A-96CB-E8BE2C5CB95A}" type="datetime4"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srgbClr val="064E83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June 28, 2022</a:t>
            </a:fld>
            <a:endParaRPr kumimoji="0" lang="en-US" sz="900" b="0" i="0" u="none" strike="noStrike" kern="1200" cap="none" spc="0" normalizeH="0" baseline="0" noProof="0">
              <a:ln>
                <a:noFill/>
              </a:ln>
              <a:solidFill>
                <a:srgbClr val="064E83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0" hasCustomPrompt="1"/>
          </p:nvPr>
        </p:nvSpPr>
        <p:spPr>
          <a:xfrm>
            <a:off x="2160000" y="1294198"/>
            <a:ext cx="7869600" cy="519800"/>
          </a:xfrm>
          <a:prstGeom prst="rect">
            <a:avLst/>
          </a:prstGeom>
        </p:spPr>
        <p:txBody>
          <a:bodyPr vert="horz" lIns="0" tIns="0" rIns="0" bIns="0" anchor="b" anchorCtr="0">
            <a:spAutoFit/>
          </a:bodyPr>
          <a:lstStyle>
            <a:lvl1pPr marL="0" indent="0">
              <a:lnSpc>
                <a:spcPts val="4000"/>
              </a:lnSpc>
              <a:spcBef>
                <a:spcPts val="0"/>
              </a:spcBef>
              <a:buNone/>
              <a:defRPr sz="3600" b="1">
                <a:solidFill>
                  <a:srgbClr val="064E83"/>
                </a:solidFill>
              </a:defRPr>
            </a:lvl1pPr>
          </a:lstStyle>
          <a:p>
            <a:pPr lvl="0"/>
            <a:r>
              <a:rPr lang="en-GB"/>
              <a:t>Title of Presentation</a:t>
            </a:r>
          </a:p>
        </p:txBody>
      </p:sp>
      <p:sp>
        <p:nvSpPr>
          <p:cNvPr id="14" name="Text Placeholder 12"/>
          <p:cNvSpPr>
            <a:spLocks noGrp="1"/>
          </p:cNvSpPr>
          <p:nvPr>
            <p:ph type="body" sz="quarter" idx="11" hasCustomPrompt="1"/>
          </p:nvPr>
        </p:nvSpPr>
        <p:spPr>
          <a:xfrm>
            <a:off x="2160000" y="1980000"/>
            <a:ext cx="7869600" cy="382156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>
              <a:lnSpc>
                <a:spcPts val="3000"/>
              </a:lnSpc>
              <a:spcBef>
                <a:spcPts val="0"/>
              </a:spcBef>
              <a:buNone/>
              <a:defRPr sz="2400">
                <a:solidFill>
                  <a:srgbClr val="064E83"/>
                </a:solidFill>
              </a:defRPr>
            </a:lvl1pPr>
          </a:lstStyle>
          <a:p>
            <a:pPr lvl="0"/>
            <a:r>
              <a:rPr lang="en-GB"/>
              <a:t>Subtitle of Presentation</a:t>
            </a:r>
          </a:p>
        </p:txBody>
      </p:sp>
      <p:sp>
        <p:nvSpPr>
          <p:cNvPr id="15" name="Text Placeholder 12"/>
          <p:cNvSpPr>
            <a:spLocks noGrp="1"/>
          </p:cNvSpPr>
          <p:nvPr>
            <p:ph type="body" sz="quarter" idx="12" hasCustomPrompt="1"/>
          </p:nvPr>
        </p:nvSpPr>
        <p:spPr>
          <a:xfrm>
            <a:off x="2160000" y="2700001"/>
            <a:ext cx="7869600" cy="307777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>
              <a:lnSpc>
                <a:spcPts val="2400"/>
              </a:lnSpc>
              <a:spcBef>
                <a:spcPts val="0"/>
              </a:spcBef>
              <a:buNone/>
              <a:defRPr sz="2000">
                <a:solidFill>
                  <a:srgbClr val="064E83"/>
                </a:solidFill>
              </a:defRPr>
            </a:lvl1pPr>
          </a:lstStyle>
          <a:p>
            <a:pPr lvl="0"/>
            <a:r>
              <a:rPr lang="en-GB"/>
              <a:t>Author’s Name</a:t>
            </a:r>
          </a:p>
        </p:txBody>
      </p:sp>
      <p:sp>
        <p:nvSpPr>
          <p:cNvPr id="16" name="Text Placeholder 12"/>
          <p:cNvSpPr>
            <a:spLocks noGrp="1"/>
          </p:cNvSpPr>
          <p:nvPr>
            <p:ph type="body" sz="quarter" idx="13" hasCustomPrompt="1"/>
          </p:nvPr>
        </p:nvSpPr>
        <p:spPr>
          <a:xfrm>
            <a:off x="2160000" y="3121224"/>
            <a:ext cx="7869600" cy="254771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>
              <a:lnSpc>
                <a:spcPts val="2000"/>
              </a:lnSpc>
              <a:spcBef>
                <a:spcPts val="0"/>
              </a:spcBef>
              <a:buNone/>
              <a:defRPr sz="1600">
                <a:solidFill>
                  <a:srgbClr val="064E83"/>
                </a:solidFill>
              </a:defRPr>
            </a:lvl1pPr>
          </a:lstStyle>
          <a:p>
            <a:pPr lvl="0"/>
            <a:r>
              <a:rPr lang="en-GB"/>
              <a:t>Author’s Address</a:t>
            </a:r>
          </a:p>
        </p:txBody>
      </p:sp>
      <p:sp>
        <p:nvSpPr>
          <p:cNvPr id="17" name="Text Placeholder 12"/>
          <p:cNvSpPr>
            <a:spLocks noGrp="1"/>
          </p:cNvSpPr>
          <p:nvPr>
            <p:ph type="body" sz="quarter" idx="14" hasCustomPrompt="1"/>
          </p:nvPr>
        </p:nvSpPr>
        <p:spPr>
          <a:xfrm>
            <a:off x="2160000" y="3429000"/>
            <a:ext cx="7869600" cy="228268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>
              <a:lnSpc>
                <a:spcPts val="1800"/>
              </a:lnSpc>
              <a:spcBef>
                <a:spcPts val="0"/>
              </a:spcBef>
              <a:buNone/>
              <a:defRPr sz="1400">
                <a:solidFill>
                  <a:srgbClr val="064E83"/>
                </a:solidFill>
              </a:defRPr>
            </a:lvl1pPr>
          </a:lstStyle>
          <a:p>
            <a:pPr lvl="0"/>
            <a:r>
              <a:rPr lang="en-GB" err="1"/>
              <a:t>email@ddress</a:t>
            </a:r>
            <a:endParaRPr lang="en-GB"/>
          </a:p>
        </p:txBody>
      </p:sp>
      <p:pic>
        <p:nvPicPr>
          <p:cNvPr id="10" name="Picture 9" descr="ECMWF_Master_Logo_RGB_nostrap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160000" y="5984875"/>
            <a:ext cx="2135591" cy="36695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2160000" y="360000"/>
            <a:ext cx="7869600" cy="369332"/>
          </a:xfrm>
          <a:prstGeom prst="rect">
            <a:avLst/>
          </a:prstGeom>
        </p:spPr>
        <p:txBody>
          <a:bodyPr lIns="0" tIns="0" rIns="0" bIns="0"/>
          <a:lstStyle>
            <a:lvl1pPr>
              <a:defRPr>
                <a:solidFill>
                  <a:srgbClr val="064E83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 hasCustomPrompt="1"/>
          </p:nvPr>
        </p:nvSpPr>
        <p:spPr>
          <a:xfrm>
            <a:off x="2159999" y="936000"/>
            <a:ext cx="7869601" cy="4986000"/>
          </a:xfrm>
          <a:prstGeom prst="rect">
            <a:avLst/>
          </a:prstGeom>
        </p:spPr>
        <p:txBody>
          <a:bodyPr lIns="0" tIns="0" rIns="0" bIns="0"/>
          <a:lstStyle>
            <a:lvl1pPr marL="179388" indent="-179388">
              <a:lnSpc>
                <a:spcPts val="2200"/>
              </a:lnSpc>
              <a:spcBef>
                <a:spcPts val="1100"/>
              </a:spcBef>
              <a:buClr>
                <a:srgbClr val="064E83"/>
              </a:buClr>
              <a:defRPr sz="1800">
                <a:solidFill>
                  <a:schemeClr val="tx1"/>
                </a:solidFill>
              </a:defRPr>
            </a:lvl1pPr>
            <a:lvl2pPr marL="630000" indent="-270000">
              <a:lnSpc>
                <a:spcPts val="2000"/>
              </a:lnSpc>
              <a:spcBef>
                <a:spcPts val="1000"/>
              </a:spcBef>
              <a:buClr>
                <a:srgbClr val="064E83"/>
              </a:buClr>
              <a:defRPr sz="1600">
                <a:solidFill>
                  <a:schemeClr val="tx1"/>
                </a:solidFill>
              </a:defRPr>
            </a:lvl2pPr>
            <a:lvl3pPr marL="990000" indent="-270000">
              <a:lnSpc>
                <a:spcPts val="1800"/>
              </a:lnSpc>
              <a:spcBef>
                <a:spcPts val="900"/>
              </a:spcBef>
              <a:buClr>
                <a:srgbClr val="064E83"/>
              </a:buClr>
              <a:defRPr sz="1400">
                <a:solidFill>
                  <a:schemeClr val="tx1"/>
                </a:solidFill>
              </a:defRPr>
            </a:lvl3pPr>
            <a:lvl4pPr marL="1350000" indent="-270000">
              <a:lnSpc>
                <a:spcPts val="1600"/>
              </a:lnSpc>
              <a:spcBef>
                <a:spcPts val="800"/>
              </a:spcBef>
              <a:buClr>
                <a:srgbClr val="064E83"/>
              </a:buClr>
              <a:defRPr sz="1200">
                <a:solidFill>
                  <a:schemeClr val="tx1"/>
                </a:solidFill>
              </a:defRPr>
            </a:lvl4pPr>
            <a:lvl5pPr marL="1710000" indent="-270000">
              <a:lnSpc>
                <a:spcPts val="1400"/>
              </a:lnSpc>
              <a:spcBef>
                <a:spcPts val="700"/>
              </a:spcBef>
              <a:buClr>
                <a:srgbClr val="064E83"/>
              </a:buClr>
              <a:defRPr sz="10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Top level text goes in here </a:t>
            </a:r>
          </a:p>
          <a:p>
            <a:pPr lvl="1"/>
            <a:r>
              <a:rPr lang="en-GB"/>
              <a:t>Second level text goes in here</a:t>
            </a:r>
          </a:p>
          <a:p>
            <a:pPr lvl="2"/>
            <a:r>
              <a:rPr lang="en-GB"/>
              <a:t>Third level text goes in here</a:t>
            </a:r>
          </a:p>
          <a:p>
            <a:pPr lvl="3"/>
            <a:r>
              <a:rPr lang="en-GB"/>
              <a:t>Fourth level text goes in here</a:t>
            </a:r>
          </a:p>
          <a:p>
            <a:pPr lvl="4"/>
            <a:r>
              <a:rPr lang="en-GB"/>
              <a:t>Fifth level text goes in here</a:t>
            </a:r>
            <a:endParaRPr lang="en-US"/>
          </a:p>
        </p:txBody>
      </p:sp>
      <p:sp>
        <p:nvSpPr>
          <p:cNvPr id="12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10029600" y="6308255"/>
            <a:ext cx="2159224" cy="216000"/>
          </a:xfrm>
          <a:prstGeom prst="rect">
            <a:avLst/>
          </a:prstGeom>
        </p:spPr>
        <p:txBody>
          <a:bodyPr lIns="0" tIns="0" rIns="0" bIns="0" anchor="b" anchorCtr="0"/>
          <a:lstStyle>
            <a:lvl1pPr algn="ctr">
              <a:defRPr sz="900" b="1">
                <a:solidFill>
                  <a:srgbClr val="064E83"/>
                </a:solidFill>
              </a:defRPr>
            </a:lvl1pPr>
          </a:lstStyle>
          <a:p>
            <a:fld id="{6B3B0B0F-E794-1244-9699-107C60B9C23A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 descr="ECMWF_Master_Logo_RGB_nostrap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160001" y="6293597"/>
            <a:ext cx="1342372" cy="23065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wide margi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240000" y="360000"/>
            <a:ext cx="5709600" cy="369332"/>
          </a:xfrm>
          <a:prstGeom prst="rect">
            <a:avLst/>
          </a:prstGeom>
        </p:spPr>
        <p:txBody>
          <a:bodyPr lIns="0" tIns="0" rIns="0" bIns="0"/>
          <a:lstStyle>
            <a:lvl1pPr>
              <a:defRPr>
                <a:solidFill>
                  <a:srgbClr val="064E83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 hasCustomPrompt="1"/>
          </p:nvPr>
        </p:nvSpPr>
        <p:spPr>
          <a:xfrm>
            <a:off x="3240000" y="936000"/>
            <a:ext cx="5709600" cy="4986000"/>
          </a:xfrm>
          <a:prstGeom prst="rect">
            <a:avLst/>
          </a:prstGeom>
        </p:spPr>
        <p:txBody>
          <a:bodyPr lIns="0" tIns="0" rIns="0" bIns="0"/>
          <a:lstStyle>
            <a:lvl1pPr marL="0" indent="-180000">
              <a:lnSpc>
                <a:spcPts val="2200"/>
              </a:lnSpc>
              <a:spcBef>
                <a:spcPts val="1100"/>
              </a:spcBef>
              <a:buClr>
                <a:srgbClr val="064E83"/>
              </a:buClr>
              <a:defRPr sz="1800">
                <a:solidFill>
                  <a:schemeClr val="tx1"/>
                </a:solidFill>
              </a:defRPr>
            </a:lvl1pPr>
            <a:lvl2pPr marL="630000" indent="-270000">
              <a:lnSpc>
                <a:spcPts val="2000"/>
              </a:lnSpc>
              <a:spcBef>
                <a:spcPts val="1000"/>
              </a:spcBef>
              <a:buClr>
                <a:srgbClr val="064E83"/>
              </a:buClr>
              <a:defRPr sz="1600">
                <a:solidFill>
                  <a:schemeClr val="tx1"/>
                </a:solidFill>
              </a:defRPr>
            </a:lvl2pPr>
            <a:lvl3pPr marL="990000" indent="-270000">
              <a:lnSpc>
                <a:spcPts val="1800"/>
              </a:lnSpc>
              <a:spcBef>
                <a:spcPts val="900"/>
              </a:spcBef>
              <a:buClr>
                <a:srgbClr val="064E83"/>
              </a:buClr>
              <a:defRPr sz="1400">
                <a:solidFill>
                  <a:schemeClr val="tx1"/>
                </a:solidFill>
              </a:defRPr>
            </a:lvl3pPr>
            <a:lvl4pPr marL="1350000" indent="-270000">
              <a:lnSpc>
                <a:spcPts val="1600"/>
              </a:lnSpc>
              <a:spcBef>
                <a:spcPts val="800"/>
              </a:spcBef>
              <a:buClr>
                <a:srgbClr val="064E83"/>
              </a:buClr>
              <a:defRPr sz="1200">
                <a:solidFill>
                  <a:schemeClr val="tx1"/>
                </a:solidFill>
              </a:defRPr>
            </a:lvl4pPr>
            <a:lvl5pPr marL="1710000" indent="-270000">
              <a:lnSpc>
                <a:spcPts val="1400"/>
              </a:lnSpc>
              <a:spcBef>
                <a:spcPts val="700"/>
              </a:spcBef>
              <a:buClr>
                <a:srgbClr val="064E83"/>
              </a:buClr>
              <a:defRPr sz="10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Top level text goes in here </a:t>
            </a:r>
          </a:p>
          <a:p>
            <a:pPr lvl="1"/>
            <a:r>
              <a:rPr lang="en-GB"/>
              <a:t>Second level text goes in here</a:t>
            </a:r>
          </a:p>
          <a:p>
            <a:pPr lvl="2"/>
            <a:r>
              <a:rPr lang="en-GB"/>
              <a:t>Third level text goes in here</a:t>
            </a:r>
          </a:p>
          <a:p>
            <a:pPr lvl="3"/>
            <a:r>
              <a:rPr lang="en-GB"/>
              <a:t>Fourth level text goes in here</a:t>
            </a:r>
          </a:p>
          <a:p>
            <a:pPr lvl="4"/>
            <a:r>
              <a:rPr lang="en-GB"/>
              <a:t>Fifth level text goes in here</a:t>
            </a:r>
            <a:endParaRPr lang="en-US"/>
          </a:p>
        </p:txBody>
      </p:sp>
      <p:sp>
        <p:nvSpPr>
          <p:cNvPr id="12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10029600" y="6308255"/>
            <a:ext cx="2159224" cy="216000"/>
          </a:xfrm>
          <a:prstGeom prst="rect">
            <a:avLst/>
          </a:prstGeom>
        </p:spPr>
        <p:txBody>
          <a:bodyPr lIns="0" tIns="0" rIns="0" bIns="0" anchor="b" anchorCtr="0"/>
          <a:lstStyle>
            <a:lvl1pPr algn="ctr">
              <a:defRPr sz="900" b="1">
                <a:solidFill>
                  <a:srgbClr val="064E83"/>
                </a:solidFill>
              </a:defRPr>
            </a:lvl1pPr>
          </a:lstStyle>
          <a:p>
            <a:fld id="{05F19C50-BC3B-5841-9AFF-3A0443B6606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5" name="Date Placeholder 10"/>
          <p:cNvSpPr txBox="1">
            <a:spLocks/>
          </p:cNvSpPr>
          <p:nvPr userDrawn="1"/>
        </p:nvSpPr>
        <p:spPr>
          <a:xfrm>
            <a:off x="8564419" y="6308255"/>
            <a:ext cx="1465181" cy="230657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r">
              <a:defRPr>
                <a:solidFill>
                  <a:schemeClr val="bg1"/>
                </a:solidFill>
              </a:defRPr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October 29, 2014</a:t>
            </a:r>
          </a:p>
        </p:txBody>
      </p:sp>
      <p:pic>
        <p:nvPicPr>
          <p:cNvPr id="8" name="Picture 7" descr="ECMWF_Master_Logo_RGB_nostrap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240001" y="6293597"/>
            <a:ext cx="1342372" cy="23065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narrow margi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1080000" y="360000"/>
            <a:ext cx="10029600" cy="369332"/>
          </a:xfrm>
          <a:prstGeom prst="rect">
            <a:avLst/>
          </a:prstGeom>
        </p:spPr>
        <p:txBody>
          <a:bodyPr lIns="0" tIns="0" rIns="0" bIns="0"/>
          <a:lstStyle>
            <a:lvl1pPr>
              <a:defRPr>
                <a:solidFill>
                  <a:srgbClr val="064E83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 hasCustomPrompt="1"/>
          </p:nvPr>
        </p:nvSpPr>
        <p:spPr>
          <a:xfrm>
            <a:off x="1080000" y="936000"/>
            <a:ext cx="10029600" cy="4986000"/>
          </a:xfrm>
          <a:prstGeom prst="rect">
            <a:avLst/>
          </a:prstGeom>
        </p:spPr>
        <p:txBody>
          <a:bodyPr lIns="0" tIns="0" rIns="0" bIns="0"/>
          <a:lstStyle>
            <a:lvl1pPr marL="179388" indent="-179388">
              <a:lnSpc>
                <a:spcPts val="2200"/>
              </a:lnSpc>
              <a:spcBef>
                <a:spcPts val="1100"/>
              </a:spcBef>
              <a:buClr>
                <a:srgbClr val="064E83"/>
              </a:buClr>
              <a:defRPr sz="1800">
                <a:solidFill>
                  <a:schemeClr val="tx1"/>
                </a:solidFill>
              </a:defRPr>
            </a:lvl1pPr>
            <a:lvl2pPr marL="630000" indent="-270000">
              <a:lnSpc>
                <a:spcPct val="100000"/>
              </a:lnSpc>
              <a:spcBef>
                <a:spcPts val="1000"/>
              </a:spcBef>
              <a:buClr>
                <a:srgbClr val="064E83"/>
              </a:buClr>
              <a:defRPr sz="1600">
                <a:solidFill>
                  <a:schemeClr val="tx1"/>
                </a:solidFill>
              </a:defRPr>
            </a:lvl2pPr>
            <a:lvl3pPr marL="990000" indent="-270000">
              <a:lnSpc>
                <a:spcPts val="1800"/>
              </a:lnSpc>
              <a:spcBef>
                <a:spcPts val="900"/>
              </a:spcBef>
              <a:buClr>
                <a:srgbClr val="064E83"/>
              </a:buClr>
              <a:defRPr sz="1400">
                <a:solidFill>
                  <a:schemeClr val="tx1"/>
                </a:solidFill>
              </a:defRPr>
            </a:lvl3pPr>
            <a:lvl4pPr marL="1350000" indent="-270000">
              <a:lnSpc>
                <a:spcPts val="1600"/>
              </a:lnSpc>
              <a:spcBef>
                <a:spcPts val="800"/>
              </a:spcBef>
              <a:buClr>
                <a:srgbClr val="064E83"/>
              </a:buClr>
              <a:defRPr sz="1200">
                <a:solidFill>
                  <a:schemeClr val="tx1"/>
                </a:solidFill>
              </a:defRPr>
            </a:lvl4pPr>
            <a:lvl5pPr marL="1710000" indent="-270000">
              <a:lnSpc>
                <a:spcPts val="1400"/>
              </a:lnSpc>
              <a:spcBef>
                <a:spcPts val="700"/>
              </a:spcBef>
              <a:buClr>
                <a:srgbClr val="064E83"/>
              </a:buClr>
              <a:defRPr sz="10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Top level text goes in here </a:t>
            </a:r>
          </a:p>
          <a:p>
            <a:pPr lvl="1"/>
            <a:r>
              <a:rPr lang="en-GB"/>
              <a:t>Second level text goes in here</a:t>
            </a:r>
          </a:p>
          <a:p>
            <a:pPr lvl="2"/>
            <a:r>
              <a:rPr lang="en-GB"/>
              <a:t>Third level text goes in here</a:t>
            </a:r>
          </a:p>
          <a:p>
            <a:pPr lvl="3"/>
            <a:r>
              <a:rPr lang="en-GB"/>
              <a:t>Fourth level text goes in here</a:t>
            </a:r>
          </a:p>
          <a:p>
            <a:pPr lvl="4"/>
            <a:r>
              <a:rPr lang="en-GB"/>
              <a:t>Fifth level text goes in here</a:t>
            </a:r>
            <a:endParaRPr lang="en-US"/>
          </a:p>
        </p:txBody>
      </p:sp>
      <p:sp>
        <p:nvSpPr>
          <p:cNvPr id="12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10029600" y="6308255"/>
            <a:ext cx="2159224" cy="216000"/>
          </a:xfrm>
          <a:prstGeom prst="rect">
            <a:avLst/>
          </a:prstGeom>
        </p:spPr>
        <p:txBody>
          <a:bodyPr lIns="0" tIns="0" rIns="0" bIns="0" anchor="b" anchorCtr="0"/>
          <a:lstStyle>
            <a:lvl1pPr algn="ctr">
              <a:defRPr sz="900" b="1">
                <a:solidFill>
                  <a:srgbClr val="064E83"/>
                </a:solidFill>
              </a:defRPr>
            </a:lvl1pPr>
          </a:lstStyle>
          <a:p>
            <a:fld id="{E4AB80EA-DB86-D849-B86F-15DAF31F047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5" name="Date Placeholder 10"/>
          <p:cNvSpPr txBox="1">
            <a:spLocks/>
          </p:cNvSpPr>
          <p:nvPr userDrawn="1"/>
        </p:nvSpPr>
        <p:spPr>
          <a:xfrm>
            <a:off x="8564419" y="6308255"/>
            <a:ext cx="1465181" cy="230657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r">
              <a:defRPr>
                <a:solidFill>
                  <a:schemeClr val="bg1"/>
                </a:solidFill>
              </a:defRPr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October 29, 2014</a:t>
            </a:r>
          </a:p>
        </p:txBody>
      </p:sp>
      <p:pic>
        <p:nvPicPr>
          <p:cNvPr id="8" name="Picture 7" descr="ECMWF_Master_Logo_RGB_nostrap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80000" y="6308254"/>
            <a:ext cx="1342372" cy="230658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PowerPoint_strip2.png"/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0" y="0"/>
            <a:ext cx="182880" cy="6858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1" r:id="rId4"/>
  </p:sldLayoutIdLst>
  <p:hf hdr="0" dt="0"/>
  <p:txStyles>
    <p:titleStyle>
      <a:lvl1pPr algn="l" defTabSz="457200" rtl="0" eaLnBrk="1" latinLnBrk="0" hangingPunct="1">
        <a:lnSpc>
          <a:spcPts val="2800"/>
        </a:lnSpc>
        <a:spcBef>
          <a:spcPct val="0"/>
        </a:spcBef>
        <a:buNone/>
        <a:defRPr sz="24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bg1"/>
        </a:buClr>
        <a:buFont typeface="Arial"/>
        <a:buChar char="•"/>
        <a:defRPr sz="3200" kern="1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bg1"/>
        </a:buClr>
        <a:buFont typeface="Arial"/>
        <a:buChar char="–"/>
        <a:defRPr sz="280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bg1"/>
        </a:buClr>
        <a:buFont typeface="Arial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bg1"/>
        </a:buClr>
        <a:buFont typeface="Arial"/>
        <a:buChar char="–"/>
        <a:defRPr sz="20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bg1"/>
        </a:buClr>
        <a:buFont typeface="Arial"/>
        <a:buChar char="»"/>
        <a:defRPr sz="20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confluence.ecmwf.int/display/CKDMIP" TargetMode="External"/><Relationship Id="rId2" Type="http://schemas.openxmlformats.org/officeDocument/2006/relationships/hyperlink" Target="https://dissemination.ecmwf.int/ecpds/home/ckdmip/" TargetMode="Externa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emf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confluence.ecmwf.int/display/CKDMIP" TargetMode="External"/><Relationship Id="rId2" Type="http://schemas.openxmlformats.org/officeDocument/2006/relationships/hyperlink" Target="https://dissemination.ecmwf.int/ecpds/home/ckdmip/" TargetMode="Externa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/>
          </p:nvPr>
        </p:nvSpPr>
        <p:spPr>
          <a:xfrm>
            <a:off x="900546" y="241607"/>
            <a:ext cx="10266218" cy="1504066"/>
          </a:xfrm>
        </p:spPr>
        <p:txBody>
          <a:bodyPr/>
          <a:lstStyle/>
          <a:p>
            <a:r>
              <a:rPr lang="en-US" sz="3200"/>
              <a:t>Evaluating and improving the treatment of gases in radiation schemes: the Correlated K-Distribution Model Intercomparison Project (CKDMIP)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2"/>
          </p:nvPr>
        </p:nvSpPr>
        <p:spPr>
          <a:xfrm>
            <a:off x="733637" y="2029911"/>
            <a:ext cx="11288279" cy="585288"/>
          </a:xfrm>
        </p:spPr>
        <p:txBody>
          <a:bodyPr vert="horz" wrap="square" lIns="0" tIns="0" rIns="0" bIns="0" anchor="t">
            <a:spAutoFit/>
          </a:bodyPr>
          <a:lstStyle/>
          <a:p>
            <a:r>
              <a:rPr lang="en-US"/>
              <a:t>Robin Hogan and Marco </a:t>
            </a:r>
            <a:r>
              <a:rPr lang="en-US" dirty="0"/>
              <a:t>Matricardi</a:t>
            </a:r>
            <a:r>
              <a:rPr lang="en-US"/>
              <a:t> (ECMWF)</a:t>
            </a:r>
          </a:p>
          <a:p>
            <a:r>
              <a:rPr lang="en-US" sz="1600" i="1"/>
              <a:t>Data from Robert Pincus, Peter </a:t>
            </a:r>
            <a:r>
              <a:rPr lang="en-US" sz="1600" i="1" dirty="0"/>
              <a:t>Ukkonen</a:t>
            </a:r>
            <a:r>
              <a:rPr lang="en-US" sz="1600" i="1"/>
              <a:t>, Miho Sekiguchi, Fred Rose, Seiji Kato, Mathieu </a:t>
            </a:r>
            <a:r>
              <a:rPr lang="en-US" sz="1600" i="1" dirty="0"/>
              <a:t>Compiegne</a:t>
            </a:r>
            <a:r>
              <a:rPr lang="en-US" sz="1600" i="1"/>
              <a:t>, Frederic Andre et al.</a:t>
            </a:r>
            <a:endParaRPr lang="en-US" sz="1600" i="1" dirty="0">
              <a:cs typeface="Arial"/>
            </a:endParaRP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4"/>
          </p:nvPr>
        </p:nvSpPr>
        <p:spPr>
          <a:xfrm>
            <a:off x="2256594" y="6402424"/>
            <a:ext cx="7869600" cy="213969"/>
          </a:xfrm>
        </p:spPr>
        <p:txBody>
          <a:bodyPr/>
          <a:lstStyle/>
          <a:p>
            <a:r>
              <a:rPr lang="en-US" err="1"/>
              <a:t>r.j.hogan@ecmwf.int</a:t>
            </a:r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741AF2F-BD4C-468B-A7B6-B9BA98E2CE3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72" y="2767351"/>
            <a:ext cx="11661044" cy="3057915"/>
          </a:xfrm>
          <a:prstGeom prst="rect">
            <a:avLst/>
          </a:prstGeom>
        </p:spPr>
      </p:pic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674FBE8-2746-408F-9A3C-B19E99793C4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246389" y="5825266"/>
            <a:ext cx="6942436" cy="239040"/>
          </a:xfrm>
        </p:spPr>
        <p:txBody>
          <a:bodyPr/>
          <a:lstStyle/>
          <a:p>
            <a:r>
              <a:rPr lang="en-GB" i="1"/>
              <a:t>Absorption spectrum of nine gases at 100 </a:t>
            </a:r>
            <a:r>
              <a:rPr lang="en-GB" i="1" err="1"/>
              <a:t>hPa</a:t>
            </a:r>
            <a:r>
              <a:rPr lang="en-GB" i="1"/>
              <a:t> (Hogan &amp; </a:t>
            </a:r>
            <a:r>
              <a:rPr lang="en-GB" i="1" err="1"/>
              <a:t>Matricardi</a:t>
            </a:r>
            <a:r>
              <a:rPr lang="en-GB" i="1"/>
              <a:t> 2020)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076CB3-13CA-B7F0-E444-3430D87B81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80000" y="360000"/>
            <a:ext cx="3578061" cy="369332"/>
          </a:xfrm>
        </p:spPr>
        <p:txBody>
          <a:bodyPr/>
          <a:lstStyle/>
          <a:p>
            <a:r>
              <a:rPr lang="en-GB"/>
              <a:t>How should absorptions be averaged to </a:t>
            </a:r>
            <a:r>
              <a:rPr lang="en-GB" i="1"/>
              <a:t>k</a:t>
            </a:r>
            <a:r>
              <a:rPr lang="en-GB"/>
              <a:t> terms?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285B607-1DC8-5929-873B-476DC21CD223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1080000" y="1376978"/>
            <a:ext cx="3674881" cy="4545021"/>
          </a:xfrm>
        </p:spPr>
        <p:txBody>
          <a:bodyPr/>
          <a:lstStyle/>
          <a:p>
            <a:r>
              <a:rPr lang="en-GB" dirty="0" err="1"/>
              <a:t>ecCKD’s</a:t>
            </a:r>
            <a:r>
              <a:rPr lang="en-GB" dirty="0"/>
              <a:t> “raw” CKD models are generated by averaging single-gas absorptions to conserve mean layer transmittance, but have large errors in fluxes and heating rates!</a:t>
            </a:r>
          </a:p>
          <a:p>
            <a:r>
              <a:rPr lang="en-GB" dirty="0"/>
              <a:t>…but these are much reduced by optimizing the coefficients to minimize errors against a set of training profiles (evaluating against independent profiles)</a:t>
            </a:r>
          </a:p>
          <a:p>
            <a:r>
              <a:rPr lang="en-GB" i="1" dirty="0"/>
              <a:t>How do other tools do this averaging if they don’t use an optimization step?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105669C-BADF-4941-D742-127CE4BD572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AB80EA-DB86-D849-B86F-15DAF31F0474}" type="slidenum">
              <a:rPr lang="en-US" smtClean="0"/>
              <a:pPr/>
              <a:t>10</a:t>
            </a:fld>
            <a:endParaRPr lang="en-US"/>
          </a:p>
        </p:txBody>
      </p:sp>
      <p:pic>
        <p:nvPicPr>
          <p:cNvPr id="7" name="Picture 6" descr="A picture containing diagram&#10;&#10;Description automatically generated">
            <a:extLst>
              <a:ext uri="{FF2B5EF4-FFF2-40B4-BE49-F238E27FC236}">
                <a16:creationId xmlns:a16="http://schemas.microsoft.com/office/drawing/2014/main" id="{827AE89D-241F-01BA-378B-7FD77C2EE79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66711" y="0"/>
            <a:ext cx="701028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32122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6" descr="Shape&#10;&#10;Description automatically generated">
            <a:extLst>
              <a:ext uri="{FF2B5EF4-FFF2-40B4-BE49-F238E27FC236}">
                <a16:creationId xmlns:a16="http://schemas.microsoft.com/office/drawing/2014/main" id="{A3920C8F-9133-3EB1-DABD-335EAAB7BCA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-68" t="68306" r="67" b="-628"/>
          <a:stretch/>
        </p:blipFill>
        <p:spPr>
          <a:xfrm>
            <a:off x="278500" y="3426815"/>
            <a:ext cx="11768903" cy="1227483"/>
          </a:xfrm>
          <a:prstGeom prst="rect">
            <a:avLst/>
          </a:prstGeom>
        </p:spPr>
      </p:pic>
      <p:pic>
        <p:nvPicPr>
          <p:cNvPr id="9" name="Picture 9" descr="Chart, histogram&#10;&#10;Description automatically generated">
            <a:extLst>
              <a:ext uri="{FF2B5EF4-FFF2-40B4-BE49-F238E27FC236}">
                <a16:creationId xmlns:a16="http://schemas.microsoft.com/office/drawing/2014/main" id="{74285205-8168-059A-6132-5D37D9EDB25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9636" y="4785509"/>
            <a:ext cx="11610372" cy="204501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29883CB-8A16-E444-A7B8-475185856B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Common problem: underestimate shortwave mesospheric heating</a:t>
            </a:r>
          </a:p>
        </p:txBody>
      </p:sp>
      <p:pic>
        <p:nvPicPr>
          <p:cNvPr id="5" name="Picture 5" descr="Diagram&#10;&#10;Description automatically generated">
            <a:extLst>
              <a:ext uri="{FF2B5EF4-FFF2-40B4-BE49-F238E27FC236}">
                <a16:creationId xmlns:a16="http://schemas.microsoft.com/office/drawing/2014/main" id="{BAE5F9FF-9055-61B5-A9C4-4A157207049B}"/>
              </a:ext>
            </a:extLst>
          </p:cNvPr>
          <p:cNvPicPr>
            <a:picLocks noGrp="1" noChangeAspect="1"/>
          </p:cNvPicPr>
          <p:nvPr>
            <p:ph sz="quarter" idx="14"/>
          </p:nvPr>
        </p:nvPicPr>
        <p:blipFill rotWithShape="1">
          <a:blip r:embed="rId5"/>
          <a:srcRect t="67507" r="137" b="140"/>
          <a:stretch/>
        </p:blipFill>
        <p:spPr>
          <a:xfrm>
            <a:off x="278188" y="725137"/>
            <a:ext cx="7591004" cy="2408235"/>
          </a:xfr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59649F2-46D9-47A7-4549-7E598EC38C4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AB80EA-DB86-D849-B86F-15DAF31F0474}" type="slidenum">
              <a:rPr lang="en-US" smtClean="0"/>
              <a:pPr/>
              <a:t>11</a:t>
            </a:fld>
            <a:endParaRPr lang="en-US"/>
          </a:p>
        </p:txBody>
      </p:sp>
      <p:pic>
        <p:nvPicPr>
          <p:cNvPr id="6" name="Picture 6" descr="Shape&#10;&#10;Description automatically generated">
            <a:extLst>
              <a:ext uri="{FF2B5EF4-FFF2-40B4-BE49-F238E27FC236}">
                <a16:creationId xmlns:a16="http://schemas.microsoft.com/office/drawing/2014/main" id="{6DBE517B-EC5E-58A5-74E3-9E93509D08E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-68" t="-3138" r="67" b="97490"/>
          <a:stretch/>
        </p:blipFill>
        <p:spPr>
          <a:xfrm>
            <a:off x="278188" y="3216152"/>
            <a:ext cx="11769008" cy="214508"/>
          </a:xfrm>
          <a:prstGeom prst="rect">
            <a:avLst/>
          </a:prstGeom>
        </p:spPr>
      </p:pic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D8E41C6E-A817-8CE8-61B6-B5F3E1C54F07}"/>
              </a:ext>
            </a:extLst>
          </p:cNvPr>
          <p:cNvCxnSpPr/>
          <p:nvPr/>
        </p:nvCxnSpPr>
        <p:spPr>
          <a:xfrm>
            <a:off x="1999968" y="4381211"/>
            <a:ext cx="1176609" cy="545259"/>
          </a:xfrm>
          <a:prstGeom prst="straightConnector1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8D6F030B-F251-1209-3EB1-EAF3B1582447}"/>
              </a:ext>
            </a:extLst>
          </p:cNvPr>
          <p:cNvCxnSpPr>
            <a:cxnSpLocks/>
          </p:cNvCxnSpPr>
          <p:nvPr/>
        </p:nvCxnSpPr>
        <p:spPr>
          <a:xfrm>
            <a:off x="2262554" y="4377616"/>
            <a:ext cx="914270" cy="548854"/>
          </a:xfrm>
          <a:prstGeom prst="straightConnector1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CA1FB2C5-6799-A00D-2BAB-FEBB2AF7AFED}"/>
              </a:ext>
            </a:extLst>
          </p:cNvPr>
          <p:cNvCxnSpPr>
            <a:cxnSpLocks/>
          </p:cNvCxnSpPr>
          <p:nvPr/>
        </p:nvCxnSpPr>
        <p:spPr>
          <a:xfrm>
            <a:off x="2816068" y="4381211"/>
            <a:ext cx="1045681" cy="543939"/>
          </a:xfrm>
          <a:prstGeom prst="straightConnector1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6C2CC1E5-EA0E-9472-53CA-073C20477B89}"/>
              </a:ext>
            </a:extLst>
          </p:cNvPr>
          <p:cNvCxnSpPr>
            <a:cxnSpLocks/>
          </p:cNvCxnSpPr>
          <p:nvPr/>
        </p:nvCxnSpPr>
        <p:spPr>
          <a:xfrm>
            <a:off x="3083169" y="4377616"/>
            <a:ext cx="777683" cy="548955"/>
          </a:xfrm>
          <a:prstGeom prst="straightConnector1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989FEF27-2C31-FC44-0512-62D17A038122}"/>
              </a:ext>
            </a:extLst>
          </p:cNvPr>
          <p:cNvCxnSpPr>
            <a:cxnSpLocks/>
          </p:cNvCxnSpPr>
          <p:nvPr/>
        </p:nvCxnSpPr>
        <p:spPr>
          <a:xfrm>
            <a:off x="3663589" y="4381210"/>
            <a:ext cx="797489" cy="545260"/>
          </a:xfrm>
          <a:prstGeom prst="straightConnector1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B820DC0D-171B-3FCB-A5A0-2DA82EB332AE}"/>
              </a:ext>
            </a:extLst>
          </p:cNvPr>
          <p:cNvCxnSpPr>
            <a:cxnSpLocks/>
          </p:cNvCxnSpPr>
          <p:nvPr/>
        </p:nvCxnSpPr>
        <p:spPr>
          <a:xfrm>
            <a:off x="3904258" y="4380451"/>
            <a:ext cx="556820" cy="544699"/>
          </a:xfrm>
          <a:prstGeom prst="straightConnector1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E51DA077-8129-C59D-D2F1-83D424186F64}"/>
              </a:ext>
            </a:extLst>
          </p:cNvPr>
          <p:cNvCxnSpPr>
            <a:cxnSpLocks/>
          </p:cNvCxnSpPr>
          <p:nvPr/>
        </p:nvCxnSpPr>
        <p:spPr>
          <a:xfrm>
            <a:off x="4494538" y="4390477"/>
            <a:ext cx="267197" cy="523133"/>
          </a:xfrm>
          <a:prstGeom prst="straightConnector1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B4FAD61F-00BA-9589-C8D8-A6BC8CA19276}"/>
              </a:ext>
            </a:extLst>
          </p:cNvPr>
          <p:cNvCxnSpPr>
            <a:cxnSpLocks/>
          </p:cNvCxnSpPr>
          <p:nvPr/>
        </p:nvCxnSpPr>
        <p:spPr>
          <a:xfrm>
            <a:off x="4744265" y="4381773"/>
            <a:ext cx="14450" cy="544697"/>
          </a:xfrm>
          <a:prstGeom prst="straightConnector1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962BBFF0-E8DC-DAE5-1E7F-A2B0F4BCCCE3}"/>
              </a:ext>
            </a:extLst>
          </p:cNvPr>
          <p:cNvCxnSpPr>
            <a:cxnSpLocks/>
          </p:cNvCxnSpPr>
          <p:nvPr/>
        </p:nvCxnSpPr>
        <p:spPr>
          <a:xfrm flipH="1">
            <a:off x="5148075" y="4383289"/>
            <a:ext cx="178526" cy="535235"/>
          </a:xfrm>
          <a:prstGeom prst="straightConnector1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C0952DD5-3E05-4CFE-B178-BF16102F57C9}"/>
              </a:ext>
            </a:extLst>
          </p:cNvPr>
          <p:cNvCxnSpPr>
            <a:cxnSpLocks/>
          </p:cNvCxnSpPr>
          <p:nvPr/>
        </p:nvCxnSpPr>
        <p:spPr>
          <a:xfrm flipH="1">
            <a:off x="5148075" y="4379693"/>
            <a:ext cx="418433" cy="552450"/>
          </a:xfrm>
          <a:prstGeom prst="straightConnector1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7479D444-C039-F1DF-F2A3-54DF10A0AE79}"/>
              </a:ext>
            </a:extLst>
          </p:cNvPr>
          <p:cNvCxnSpPr>
            <a:cxnSpLocks/>
          </p:cNvCxnSpPr>
          <p:nvPr/>
        </p:nvCxnSpPr>
        <p:spPr>
          <a:xfrm flipH="1">
            <a:off x="5635636" y="4391235"/>
            <a:ext cx="511132" cy="535994"/>
          </a:xfrm>
          <a:prstGeom prst="straightConnector1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5A1FBF75-2D51-1B1D-7954-BBA381BCB800}"/>
              </a:ext>
            </a:extLst>
          </p:cNvPr>
          <p:cNvCxnSpPr>
            <a:cxnSpLocks/>
          </p:cNvCxnSpPr>
          <p:nvPr/>
        </p:nvCxnSpPr>
        <p:spPr>
          <a:xfrm flipH="1">
            <a:off x="5637371" y="4373262"/>
            <a:ext cx="781443" cy="553770"/>
          </a:xfrm>
          <a:prstGeom prst="straightConnector1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25C2A15A-9C25-3239-08C0-0468A2F0E225}"/>
              </a:ext>
            </a:extLst>
          </p:cNvPr>
          <p:cNvCxnSpPr>
            <a:cxnSpLocks/>
          </p:cNvCxnSpPr>
          <p:nvPr/>
        </p:nvCxnSpPr>
        <p:spPr>
          <a:xfrm flipH="1">
            <a:off x="6328469" y="4384046"/>
            <a:ext cx="658485" cy="547337"/>
          </a:xfrm>
          <a:prstGeom prst="straightConnector1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D1B47254-702E-9C8C-96DD-1202C2FD49B1}"/>
              </a:ext>
            </a:extLst>
          </p:cNvPr>
          <p:cNvCxnSpPr>
            <a:cxnSpLocks/>
          </p:cNvCxnSpPr>
          <p:nvPr/>
        </p:nvCxnSpPr>
        <p:spPr>
          <a:xfrm flipH="1">
            <a:off x="6339467" y="4384046"/>
            <a:ext cx="897239" cy="542986"/>
          </a:xfrm>
          <a:prstGeom prst="straightConnector1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92603702-D377-FF54-1FDC-FEE94B90A0FC}"/>
              </a:ext>
            </a:extLst>
          </p:cNvPr>
          <p:cNvCxnSpPr>
            <a:cxnSpLocks/>
          </p:cNvCxnSpPr>
          <p:nvPr/>
        </p:nvCxnSpPr>
        <p:spPr>
          <a:xfrm flipH="1">
            <a:off x="7610600" y="4390477"/>
            <a:ext cx="212600" cy="549612"/>
          </a:xfrm>
          <a:prstGeom prst="straightConnector1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DEF943EB-DC12-35AF-85DB-61C43997AE61}"/>
              </a:ext>
            </a:extLst>
          </p:cNvPr>
          <p:cNvCxnSpPr>
            <a:cxnSpLocks/>
          </p:cNvCxnSpPr>
          <p:nvPr/>
        </p:nvCxnSpPr>
        <p:spPr>
          <a:xfrm flipH="1">
            <a:off x="8221132" y="4379133"/>
            <a:ext cx="431829" cy="553010"/>
          </a:xfrm>
          <a:prstGeom prst="straightConnector1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5388034C-63D3-F602-9CDE-D101E771ABA6}"/>
              </a:ext>
            </a:extLst>
          </p:cNvPr>
          <p:cNvCxnSpPr>
            <a:cxnSpLocks/>
          </p:cNvCxnSpPr>
          <p:nvPr/>
        </p:nvCxnSpPr>
        <p:spPr>
          <a:xfrm flipH="1">
            <a:off x="9150298" y="4379693"/>
            <a:ext cx="333671" cy="545457"/>
          </a:xfrm>
          <a:prstGeom prst="straightConnector1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970E1FEA-F3AE-D1BD-E16E-47D496FEFEF4}"/>
              </a:ext>
            </a:extLst>
          </p:cNvPr>
          <p:cNvCxnSpPr>
            <a:cxnSpLocks/>
          </p:cNvCxnSpPr>
          <p:nvPr/>
        </p:nvCxnSpPr>
        <p:spPr>
          <a:xfrm flipH="1">
            <a:off x="9765323" y="4379693"/>
            <a:ext cx="797169" cy="560396"/>
          </a:xfrm>
          <a:prstGeom prst="straightConnector1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5F5A8EE1-7D01-D166-0B07-378425B86BAD}"/>
              </a:ext>
            </a:extLst>
          </p:cNvPr>
          <p:cNvCxnSpPr>
            <a:cxnSpLocks/>
          </p:cNvCxnSpPr>
          <p:nvPr/>
        </p:nvCxnSpPr>
        <p:spPr>
          <a:xfrm flipH="1">
            <a:off x="10472615" y="4379693"/>
            <a:ext cx="918308" cy="552450"/>
          </a:xfrm>
          <a:prstGeom prst="straightConnector1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BC903747-54F5-739D-150D-2658755C0756}"/>
              </a:ext>
            </a:extLst>
          </p:cNvPr>
          <p:cNvCxnSpPr>
            <a:cxnSpLocks/>
          </p:cNvCxnSpPr>
          <p:nvPr/>
        </p:nvCxnSpPr>
        <p:spPr>
          <a:xfrm flipH="1">
            <a:off x="11187723" y="4390477"/>
            <a:ext cx="782285" cy="541666"/>
          </a:xfrm>
          <a:prstGeom prst="straightConnector1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681DF5F4-0773-74FD-062B-ED088B2A0365}"/>
              </a:ext>
            </a:extLst>
          </p:cNvPr>
          <p:cNvCxnSpPr>
            <a:cxnSpLocks/>
          </p:cNvCxnSpPr>
          <p:nvPr/>
        </p:nvCxnSpPr>
        <p:spPr>
          <a:xfrm flipH="1">
            <a:off x="10472615" y="4379249"/>
            <a:ext cx="670440" cy="552894"/>
          </a:xfrm>
          <a:prstGeom prst="straightConnector1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B547BD5A-CCCC-34A2-1D12-710595598CB5}"/>
              </a:ext>
            </a:extLst>
          </p:cNvPr>
          <p:cNvCxnSpPr>
            <a:cxnSpLocks/>
          </p:cNvCxnSpPr>
          <p:nvPr/>
        </p:nvCxnSpPr>
        <p:spPr>
          <a:xfrm flipH="1">
            <a:off x="9150298" y="4390477"/>
            <a:ext cx="582641" cy="537718"/>
          </a:xfrm>
          <a:prstGeom prst="straightConnector1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FB8D4F0B-FD32-7CFA-FA32-D5DD1F07302C}"/>
              </a:ext>
            </a:extLst>
          </p:cNvPr>
          <p:cNvCxnSpPr>
            <a:cxnSpLocks/>
          </p:cNvCxnSpPr>
          <p:nvPr/>
        </p:nvCxnSpPr>
        <p:spPr>
          <a:xfrm flipH="1">
            <a:off x="8219942" y="4381845"/>
            <a:ext cx="671642" cy="548852"/>
          </a:xfrm>
          <a:prstGeom prst="straightConnector1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8A62E405-C7EB-E01F-56F0-78FC38DD24B8}"/>
              </a:ext>
            </a:extLst>
          </p:cNvPr>
          <p:cNvCxnSpPr>
            <a:cxnSpLocks/>
          </p:cNvCxnSpPr>
          <p:nvPr/>
        </p:nvCxnSpPr>
        <p:spPr>
          <a:xfrm flipH="1">
            <a:off x="9765323" y="4379693"/>
            <a:ext cx="550985" cy="552450"/>
          </a:xfrm>
          <a:prstGeom prst="straightConnector1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F5BE550D-9487-4639-7BC6-2642E720E815}"/>
              </a:ext>
            </a:extLst>
          </p:cNvPr>
          <p:cNvCxnSpPr>
            <a:cxnSpLocks/>
          </p:cNvCxnSpPr>
          <p:nvPr/>
        </p:nvCxnSpPr>
        <p:spPr>
          <a:xfrm flipH="1">
            <a:off x="7616214" y="4390477"/>
            <a:ext cx="460986" cy="542423"/>
          </a:xfrm>
          <a:prstGeom prst="straightConnector1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5" name="Straight Arrow Connector 54">
            <a:extLst>
              <a:ext uri="{FF2B5EF4-FFF2-40B4-BE49-F238E27FC236}">
                <a16:creationId xmlns:a16="http://schemas.microsoft.com/office/drawing/2014/main" id="{688CB0EC-8542-7C68-F795-D48F93BD0F9C}"/>
              </a:ext>
            </a:extLst>
          </p:cNvPr>
          <p:cNvCxnSpPr>
            <a:cxnSpLocks/>
          </p:cNvCxnSpPr>
          <p:nvPr/>
        </p:nvCxnSpPr>
        <p:spPr>
          <a:xfrm flipH="1">
            <a:off x="570523" y="4390477"/>
            <a:ext cx="851877" cy="523133"/>
          </a:xfrm>
          <a:prstGeom prst="straightConnector1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8" name="Text Placeholder 57">
            <a:extLst>
              <a:ext uri="{FF2B5EF4-FFF2-40B4-BE49-F238E27FC236}">
                <a16:creationId xmlns:a16="http://schemas.microsoft.com/office/drawing/2014/main" id="{3E7A9260-5893-88E1-6215-3A0A574BFBC4}"/>
              </a:ext>
            </a:extLst>
          </p:cNvPr>
          <p:cNvSpPr>
            <a:spLocks noGrp="1"/>
          </p:cNvSpPr>
          <p:nvPr>
            <p:ph type="body" idx="4294967295"/>
          </p:nvPr>
        </p:nvSpPr>
        <p:spPr>
          <a:xfrm>
            <a:off x="8154566" y="860543"/>
            <a:ext cx="3815441" cy="2095711"/>
          </a:xfrm>
          <a:prstGeom prst="rect">
            <a:avLst/>
          </a:prstGeom>
        </p:spPr>
        <p:txBody>
          <a:bodyPr lIns="91440" tIns="45720" rIns="91440" bIns="45720" anchor="t"/>
          <a:lstStyle/>
          <a:p>
            <a:pPr marL="177800" indent="-177800">
              <a:buClr>
                <a:schemeClr val="tx1"/>
              </a:buClr>
            </a:pPr>
            <a:r>
              <a:rPr lang="en-US" sz="1800" dirty="0">
                <a:solidFill>
                  <a:schemeClr val="tx1"/>
                </a:solidFill>
              </a:rPr>
              <a:t>Evaluate individual bands</a:t>
            </a:r>
            <a:endParaRPr lang="en-US" dirty="0">
              <a:solidFill>
                <a:schemeClr val="tx1"/>
              </a:solidFill>
            </a:endParaRPr>
          </a:p>
          <a:p>
            <a:pPr marL="177800" indent="-177800">
              <a:buClr>
                <a:srgbClr val="000000"/>
              </a:buClr>
            </a:pPr>
            <a:r>
              <a:rPr lang="en-US" sz="1800" dirty="0">
                <a:solidFill>
                  <a:schemeClr val="tx1"/>
                </a:solidFill>
              </a:rPr>
              <a:t>Missing absorption from CO</a:t>
            </a:r>
            <a:r>
              <a:rPr lang="en-US" sz="1800" baseline="-25000" dirty="0">
                <a:solidFill>
                  <a:schemeClr val="tx1"/>
                </a:solidFill>
              </a:rPr>
              <a:t>2</a:t>
            </a:r>
            <a:r>
              <a:rPr lang="en-US" sz="1800" dirty="0">
                <a:solidFill>
                  <a:schemeClr val="tx1"/>
                </a:solidFill>
              </a:rPr>
              <a:t> 4.3 and 2.8 </a:t>
            </a:r>
            <a:r>
              <a:rPr lang="en-US" sz="1800" dirty="0">
                <a:solidFill>
                  <a:schemeClr val="tx1"/>
                </a:solidFill>
                <a:latin typeface="Symbol"/>
                <a:sym typeface="Symbol"/>
              </a:rPr>
              <a:t>m</a:t>
            </a:r>
            <a:r>
              <a:rPr lang="en-US" sz="1800" dirty="0">
                <a:solidFill>
                  <a:schemeClr val="tx1"/>
                </a:solidFill>
              </a:rPr>
              <a:t>m bands</a:t>
            </a:r>
            <a:endParaRPr lang="en-US" dirty="0">
              <a:solidFill>
                <a:schemeClr val="tx1"/>
              </a:solidFill>
            </a:endParaRPr>
          </a:p>
          <a:p>
            <a:pPr marL="177800" indent="-177800">
              <a:buClr>
                <a:schemeClr val="tx1"/>
              </a:buClr>
            </a:pPr>
            <a:r>
              <a:rPr lang="en-US" sz="1800" i="1" dirty="0">
                <a:solidFill>
                  <a:schemeClr val="tx1"/>
                </a:solidFill>
              </a:rPr>
              <a:t>k</a:t>
            </a:r>
            <a:r>
              <a:rPr lang="en-US" sz="1800" dirty="0">
                <a:solidFill>
                  <a:schemeClr val="tx1"/>
                </a:solidFill>
              </a:rPr>
              <a:t> distributions need to be discretized carefully: strongest CO</a:t>
            </a:r>
            <a:r>
              <a:rPr lang="en-US" sz="1800" baseline="-25000" dirty="0">
                <a:solidFill>
                  <a:schemeClr val="tx1"/>
                </a:solidFill>
              </a:rPr>
              <a:t>2</a:t>
            </a:r>
            <a:r>
              <a:rPr lang="en-US" sz="1800" dirty="0">
                <a:solidFill>
                  <a:schemeClr val="tx1"/>
                </a:solidFill>
              </a:rPr>
              <a:t> absorption from only ~0.2 W m</a:t>
            </a:r>
            <a:r>
              <a:rPr lang="en-US" sz="1800" baseline="30000" dirty="0">
                <a:solidFill>
                  <a:schemeClr val="tx1"/>
                </a:solidFill>
              </a:rPr>
              <a:t>-2</a:t>
            </a:r>
            <a:r>
              <a:rPr lang="en-US" sz="1800" dirty="0">
                <a:solidFill>
                  <a:schemeClr val="tx1"/>
                </a:solidFill>
              </a:rPr>
              <a:t> (0.01% of solar spectrum)</a:t>
            </a:r>
            <a:endParaRPr lang="en-US" sz="1800" dirty="0">
              <a:solidFill>
                <a:schemeClr val="tx1"/>
              </a:solidFill>
              <a:cs typeface="Arial"/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3FE2F19F-0386-E16C-F0D4-5CCBD385D1D8}"/>
              </a:ext>
            </a:extLst>
          </p:cNvPr>
          <p:cNvSpPr txBox="1"/>
          <p:nvPr/>
        </p:nvSpPr>
        <p:spPr>
          <a:xfrm>
            <a:off x="6128103" y="4993512"/>
            <a:ext cx="487979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/>
              <a:t>1 </a:t>
            </a:r>
            <a:r>
              <a:rPr lang="en-US" sz="1400" b="1" err="1"/>
              <a:t>hPa</a:t>
            </a:r>
            <a:r>
              <a:rPr lang="en-US" sz="1400" b="1"/>
              <a:t> CKDMIP “median atmosphere” reference spectra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D1D6C170-9718-D935-0A71-6814AE4F53BF}"/>
              </a:ext>
            </a:extLst>
          </p:cNvPr>
          <p:cNvSpPr txBox="1"/>
          <p:nvPr/>
        </p:nvSpPr>
        <p:spPr>
          <a:xfrm>
            <a:off x="1584759" y="3522694"/>
            <a:ext cx="335478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48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!</a:t>
            </a:r>
            <a:endParaRPr lang="en-US" sz="480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71702250-D46B-3E08-95EE-92630AF160E9}"/>
              </a:ext>
            </a:extLst>
          </p:cNvPr>
          <p:cNvSpPr txBox="1"/>
          <p:nvPr/>
        </p:nvSpPr>
        <p:spPr>
          <a:xfrm>
            <a:off x="3211224" y="3536882"/>
            <a:ext cx="335478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48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!</a:t>
            </a:r>
            <a:endParaRPr lang="en-US" sz="480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63" name="Straight Arrow Connector 62">
            <a:extLst>
              <a:ext uri="{FF2B5EF4-FFF2-40B4-BE49-F238E27FC236}">
                <a16:creationId xmlns:a16="http://schemas.microsoft.com/office/drawing/2014/main" id="{8D3FE321-A03E-11AD-752E-7A68B415E61D}"/>
              </a:ext>
            </a:extLst>
          </p:cNvPr>
          <p:cNvCxnSpPr>
            <a:cxnSpLocks/>
          </p:cNvCxnSpPr>
          <p:nvPr/>
        </p:nvCxnSpPr>
        <p:spPr>
          <a:xfrm flipH="1">
            <a:off x="592452" y="2740982"/>
            <a:ext cx="144921" cy="742918"/>
          </a:xfrm>
          <a:prstGeom prst="straightConnector1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6" name="Straight Arrow Connector 65">
            <a:extLst>
              <a:ext uri="{FF2B5EF4-FFF2-40B4-BE49-F238E27FC236}">
                <a16:creationId xmlns:a16="http://schemas.microsoft.com/office/drawing/2014/main" id="{AD5FE057-B488-709C-61D6-29FD44DDFE6F}"/>
              </a:ext>
            </a:extLst>
          </p:cNvPr>
          <p:cNvCxnSpPr>
            <a:cxnSpLocks/>
          </p:cNvCxnSpPr>
          <p:nvPr/>
        </p:nvCxnSpPr>
        <p:spPr>
          <a:xfrm flipH="1">
            <a:off x="1163782" y="2740982"/>
            <a:ext cx="1468582" cy="744822"/>
          </a:xfrm>
          <a:prstGeom prst="straightConnector1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3" name="Oval 72">
            <a:extLst>
              <a:ext uri="{FF2B5EF4-FFF2-40B4-BE49-F238E27FC236}">
                <a16:creationId xmlns:a16="http://schemas.microsoft.com/office/drawing/2014/main" id="{D2DE3909-C828-D6FB-2831-2FAD65DA3B79}"/>
              </a:ext>
            </a:extLst>
          </p:cNvPr>
          <p:cNvSpPr/>
          <p:nvPr/>
        </p:nvSpPr>
        <p:spPr>
          <a:xfrm>
            <a:off x="2719689" y="4785509"/>
            <a:ext cx="623944" cy="647103"/>
          </a:xfrm>
          <a:prstGeom prst="ellipse">
            <a:avLst/>
          </a:prstGeom>
          <a:noFill/>
          <a:ln w="2540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Oval 73">
            <a:extLst>
              <a:ext uri="{FF2B5EF4-FFF2-40B4-BE49-F238E27FC236}">
                <a16:creationId xmlns:a16="http://schemas.microsoft.com/office/drawing/2014/main" id="{5AA3AD8A-14A3-4CC5-B9E3-AAB463052F89}"/>
              </a:ext>
            </a:extLst>
          </p:cNvPr>
          <p:cNvSpPr/>
          <p:nvPr/>
        </p:nvSpPr>
        <p:spPr>
          <a:xfrm>
            <a:off x="3904063" y="4871762"/>
            <a:ext cx="623944" cy="647103"/>
          </a:xfrm>
          <a:prstGeom prst="ellipse">
            <a:avLst/>
          </a:prstGeom>
          <a:noFill/>
          <a:ln w="2540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22975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6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2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5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5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" grpId="0"/>
      <p:bldP spid="61" grpId="0"/>
      <p:bldP spid="62" grpId="0"/>
      <p:bldP spid="73" grpId="0" animBg="1"/>
      <p:bldP spid="74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F63DEB-F9E3-1A4C-2F75-B0AE404BAE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Cloud radiative effect (CRE): CKD models vs line-by-line (preliminary)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05174F4-A0B2-D29A-5F78-0307CBC6184D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451558" y="970709"/>
            <a:ext cx="2441986" cy="5337546"/>
          </a:xfrm>
        </p:spPr>
        <p:txBody>
          <a:bodyPr/>
          <a:lstStyle/>
          <a:p>
            <a:r>
              <a:rPr lang="en-GB" dirty="0"/>
              <a:t>LW CRE accurate, even for </a:t>
            </a:r>
            <a:r>
              <a:rPr lang="en-GB" dirty="0">
                <a:solidFill>
                  <a:srgbClr val="FF0000"/>
                </a:solidFill>
              </a:rPr>
              <a:t>ecCKD-1/32 </a:t>
            </a:r>
            <a:r>
              <a:rPr lang="en-GB" dirty="0"/>
              <a:t>(full-spectrum correlated </a:t>
            </a:r>
            <a:r>
              <a:rPr lang="en-GB" i="1" dirty="0"/>
              <a:t>k</a:t>
            </a:r>
            <a:r>
              <a:rPr lang="en-GB" dirty="0"/>
              <a:t>) provided cloud properties per </a:t>
            </a:r>
            <a:r>
              <a:rPr lang="en-GB" i="1" dirty="0"/>
              <a:t>k</a:t>
            </a:r>
            <a:r>
              <a:rPr lang="en-GB" dirty="0"/>
              <a:t> term</a:t>
            </a:r>
          </a:p>
          <a:p>
            <a:r>
              <a:rPr lang="en-GB" dirty="0"/>
              <a:t>Much larger errors in SW; </a:t>
            </a:r>
            <a:r>
              <a:rPr lang="en-GB" dirty="0">
                <a:solidFill>
                  <a:srgbClr val="FF0000"/>
                </a:solidFill>
              </a:rPr>
              <a:t>ecCKD-5/32</a:t>
            </a:r>
            <a:r>
              <a:rPr lang="en-GB" dirty="0"/>
              <a:t> similar to </a:t>
            </a:r>
            <a:r>
              <a:rPr lang="en-GB" dirty="0">
                <a:solidFill>
                  <a:srgbClr val="00FF00"/>
                </a:solidFill>
              </a:rPr>
              <a:t>RRTMG-14/112</a:t>
            </a:r>
            <a:r>
              <a:rPr lang="en-GB" dirty="0"/>
              <a:t>, but </a:t>
            </a:r>
            <a:r>
              <a:rPr lang="en-GB" dirty="0">
                <a:solidFill>
                  <a:srgbClr val="FF00FF"/>
                </a:solidFill>
              </a:rPr>
              <a:t>ecCKD-19/64</a:t>
            </a:r>
            <a:r>
              <a:rPr lang="en-GB" dirty="0"/>
              <a:t> more accurate</a:t>
            </a:r>
          </a:p>
          <a:p>
            <a:r>
              <a:rPr lang="en-GB" dirty="0"/>
              <a:t>“Thick” spectral averaging (Edwards &amp; </a:t>
            </a:r>
            <a:r>
              <a:rPr lang="en-GB" dirty="0" err="1"/>
              <a:t>Slingo</a:t>
            </a:r>
            <a:r>
              <a:rPr lang="en-GB" dirty="0"/>
              <a:t> 1996) more accurate than “thin”</a:t>
            </a:r>
          </a:p>
          <a:p>
            <a:r>
              <a:rPr lang="en-GB" i="1" dirty="0"/>
              <a:t>Other CKD models to be added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268D4C0-A0CF-B6CD-24C5-B46D1B1C7F6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4AB80EA-DB86-D849-B86F-15DAF31F0474}" type="slidenum">
              <a:rPr kumimoji="0" lang="en-US" sz="900" b="1" i="0" u="none" strike="noStrike" kern="1200" cap="none" spc="0" normalizeH="0" baseline="0" noProof="0" smtClean="0">
                <a:ln>
                  <a:noFill/>
                </a:ln>
                <a:solidFill>
                  <a:srgbClr val="064E83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en-US" sz="900" b="1" i="0" u="none" strike="noStrike" kern="1200" cap="none" spc="0" normalizeH="0" baseline="0" noProof="0">
              <a:ln>
                <a:noFill/>
              </a:ln>
              <a:solidFill>
                <a:srgbClr val="064E83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5" name="Picture 8" descr="ecckd_ice_cloud_evaluation2.png">
            <a:extLst>
              <a:ext uri="{FF2B5EF4-FFF2-40B4-BE49-F238E27FC236}">
                <a16:creationId xmlns:a16="http://schemas.microsoft.com/office/drawing/2014/main" id="{E43E1E6D-E4BA-7036-AA19-6A52F62520A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" t="166" r="-298" b="69383"/>
          <a:stretch/>
        </p:blipFill>
        <p:spPr>
          <a:xfrm>
            <a:off x="3011236" y="970709"/>
            <a:ext cx="9059895" cy="2458291"/>
          </a:xfrm>
          <a:prstGeom prst="rect">
            <a:avLst/>
          </a:prstGeom>
        </p:spPr>
      </p:pic>
      <p:pic>
        <p:nvPicPr>
          <p:cNvPr id="6" name="Picture 8" descr="ecckd_ice_cloud_evaluation2.png">
            <a:extLst>
              <a:ext uri="{FF2B5EF4-FFF2-40B4-BE49-F238E27FC236}">
                <a16:creationId xmlns:a16="http://schemas.microsoft.com/office/drawing/2014/main" id="{A9A76678-7C1E-0EDF-ADB0-967496333A5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" t="33759" r="-298" b="33717"/>
          <a:stretch/>
        </p:blipFill>
        <p:spPr>
          <a:xfrm>
            <a:off x="3011236" y="3608587"/>
            <a:ext cx="9059895" cy="26256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67029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6CBE53-302B-D748-4A23-70623B0764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lIns="0" tIns="0" rIns="0" bIns="0" anchor="t"/>
          <a:lstStyle/>
          <a:p>
            <a:r>
              <a:rPr lang="en-GB">
                <a:cs typeface="Arial"/>
              </a:rPr>
              <a:t>Outlook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7A19CC5-160C-810F-88F8-946830F1497E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 lIns="0" tIns="0" rIns="0" bIns="0" anchor="t"/>
          <a:lstStyle/>
          <a:p>
            <a:pPr marL="179070" indent="-179070"/>
            <a:r>
              <a:rPr lang="en-GB" dirty="0">
                <a:cs typeface="Arial"/>
              </a:rPr>
              <a:t>CKDMIP is a framework to evaluate specifically the gas-optics component of fast radiation schemes (independent of RT algorithm), crucial for weather and climate prediction; full description from Hogan &amp; </a:t>
            </a:r>
            <a:r>
              <a:rPr lang="en-GB" dirty="0" err="1">
                <a:cs typeface="Arial"/>
              </a:rPr>
              <a:t>Matricardi</a:t>
            </a:r>
            <a:r>
              <a:rPr lang="en-GB" dirty="0">
                <a:cs typeface="Arial"/>
              </a:rPr>
              <a:t> (JAMES 2020)</a:t>
            </a:r>
          </a:p>
          <a:p>
            <a:pPr marL="179070" indent="-179070"/>
            <a:r>
              <a:rPr lang="en-GB" dirty="0">
                <a:cs typeface="Arial"/>
              </a:rPr>
              <a:t>Underpinned by freely available datasets at </a:t>
            </a:r>
            <a:r>
              <a:rPr lang="en-GB" dirty="0">
                <a:cs typeface="Arial"/>
                <a:hlinkClick r:id="rId2"/>
              </a:rPr>
              <a:t>https://dissemination.ecmwf.int/ecpds/home/ckdmip/</a:t>
            </a:r>
            <a:endParaRPr lang="en-GB" dirty="0">
              <a:ea typeface="+mn-lt"/>
              <a:cs typeface="+mn-lt"/>
            </a:endParaRPr>
          </a:p>
          <a:p>
            <a:pPr marL="179070" indent="-179070"/>
            <a:r>
              <a:rPr lang="en-GB" dirty="0">
                <a:ea typeface="+mn-lt"/>
                <a:cs typeface="+mn-lt"/>
              </a:rPr>
              <a:t>Results so far posted at </a:t>
            </a:r>
            <a:r>
              <a:rPr lang="en-GB" dirty="0">
                <a:ea typeface="+mn-lt"/>
                <a:cs typeface="+mn-lt"/>
                <a:hlinkClick r:id="rId3"/>
              </a:rPr>
              <a:t>https://confluence.ecmwf.int/display/CKDMIP</a:t>
            </a:r>
            <a:r>
              <a:rPr lang="en-GB" dirty="0">
                <a:ea typeface="+mn-lt"/>
                <a:cs typeface="+mn-lt"/>
              </a:rPr>
              <a:t> </a:t>
            </a:r>
          </a:p>
          <a:p>
            <a:pPr marL="179070" indent="-179070"/>
            <a:r>
              <a:rPr lang="en-GB" dirty="0">
                <a:ea typeface="+mn-lt"/>
                <a:cs typeface="+mn-lt"/>
              </a:rPr>
              <a:t>CKDMIP has already facilitated development of the </a:t>
            </a:r>
            <a:r>
              <a:rPr lang="en-GB" dirty="0" err="1">
                <a:ea typeface="+mn-lt"/>
                <a:cs typeface="+mn-lt"/>
              </a:rPr>
              <a:t>ecCKD</a:t>
            </a:r>
            <a:r>
              <a:rPr lang="en-GB" dirty="0">
                <a:ea typeface="+mn-lt"/>
                <a:cs typeface="+mn-lt"/>
              </a:rPr>
              <a:t> tool, and feedback to participants has led to improvements in their tools; </a:t>
            </a:r>
            <a:r>
              <a:rPr lang="en-GB" i="1" dirty="0">
                <a:ea typeface="+mn-lt"/>
                <a:cs typeface="+mn-lt"/>
              </a:rPr>
              <a:t>note that most tools are still under active development</a:t>
            </a:r>
            <a:endParaRPr lang="en-GB" i="1" dirty="0"/>
          </a:p>
          <a:p>
            <a:pPr marL="179070" indent="-179070"/>
            <a:r>
              <a:rPr lang="en-GB" dirty="0">
                <a:ea typeface="+mn-lt"/>
                <a:cs typeface="+mn-lt"/>
              </a:rPr>
              <a:t>Preliminary analysis shows potential to use CKDMIP dataset to evaluate the impact of spectral discretization on </a:t>
            </a:r>
            <a:r>
              <a:rPr lang="en-GB" i="1" dirty="0">
                <a:ea typeface="+mn-lt"/>
                <a:cs typeface="+mn-lt"/>
              </a:rPr>
              <a:t>cloud radiative effect, </a:t>
            </a:r>
            <a:r>
              <a:rPr lang="en-GB" dirty="0">
                <a:ea typeface="+mn-lt"/>
                <a:cs typeface="+mn-lt"/>
              </a:rPr>
              <a:t>and whether there is a benefit of using cloud optical properties per </a:t>
            </a:r>
            <a:r>
              <a:rPr lang="en-GB" i="1" dirty="0">
                <a:ea typeface="+mn-lt"/>
                <a:cs typeface="+mn-lt"/>
              </a:rPr>
              <a:t>k</a:t>
            </a:r>
            <a:r>
              <a:rPr lang="en-GB" dirty="0">
                <a:ea typeface="+mn-lt"/>
                <a:cs typeface="+mn-lt"/>
              </a:rPr>
              <a:t> term rather than per band</a:t>
            </a:r>
          </a:p>
          <a:p>
            <a:pPr marL="179070" indent="-179070"/>
            <a:r>
              <a:rPr lang="en-GB" b="1" dirty="0">
                <a:cs typeface="Arial"/>
              </a:rPr>
              <a:t>Next step: can we use the very different performance (accuracy and speed) of the various CKD models to understand the best way to generate them (e.g. treatment of gas overlap, choice of </a:t>
            </a:r>
            <a:r>
              <a:rPr lang="en-GB" b="1" i="1" dirty="0">
                <a:cs typeface="Arial"/>
              </a:rPr>
              <a:t>k</a:t>
            </a:r>
            <a:r>
              <a:rPr lang="en-GB" b="1" dirty="0">
                <a:cs typeface="Arial"/>
              </a:rPr>
              <a:t> terms, spectral averaging to </a:t>
            </a:r>
            <a:r>
              <a:rPr lang="en-GB" b="1" i="1" dirty="0">
                <a:cs typeface="Arial"/>
              </a:rPr>
              <a:t>k</a:t>
            </a:r>
            <a:r>
              <a:rPr lang="en-GB" b="1" dirty="0">
                <a:cs typeface="Arial"/>
              </a:rPr>
              <a:t> terms, tricks such as optimization of coefficients against training profile) and hence improve gas optics models in future?</a:t>
            </a:r>
          </a:p>
          <a:p>
            <a:pPr marL="179070" indent="-179070"/>
            <a:r>
              <a:rPr lang="en-GB" dirty="0">
                <a:cs typeface="Arial"/>
              </a:rPr>
              <a:t>New participants still welcome – email me!</a:t>
            </a:r>
          </a:p>
          <a:p>
            <a:pPr marL="179070" indent="-179070"/>
            <a:endParaRPr lang="en-GB" dirty="0">
              <a:cs typeface="Arial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4C714F5-F8E2-2B50-D8E3-4BC1F408DE3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AB80EA-DB86-D849-B86F-15DAF31F0474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687552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457D5E-C324-4CF5-90FF-A5FE98A425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31B0D8E-753C-4524-A6CD-F64FB32D0284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A589E7B-D3EE-4693-842D-E0D4447EF34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AB80EA-DB86-D849-B86F-15DAF31F0474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644899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C6C3D6-6791-338B-AA39-43A30D53ED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rot="-5400000">
            <a:off x="-1335472" y="2040022"/>
            <a:ext cx="4042450" cy="369332"/>
          </a:xfrm>
        </p:spPr>
        <p:txBody>
          <a:bodyPr lIns="0" tIns="0" rIns="0" bIns="0" anchor="t"/>
          <a:lstStyle/>
          <a:p>
            <a:r>
              <a:rPr lang="en-GB">
                <a:cs typeface="Arial"/>
              </a:rPr>
              <a:t>Longwave RRTMG 16/140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79CA6DE-800D-CA8A-2F67-54FABAD50BA4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 lIns="0" tIns="0" rIns="0" bIns="0" anchor="t"/>
          <a:lstStyle/>
          <a:p>
            <a:pPr marL="179070" indent="-179070"/>
            <a:r>
              <a:rPr lang="en-GB">
                <a:cs typeface="Arial"/>
              </a:rPr>
              <a:t>a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6ACC229-E7A8-5D13-E757-7BA5261CB6F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AB80EA-DB86-D849-B86F-15DAF31F0474}" type="slidenum">
              <a:rPr lang="en-US" smtClean="0"/>
              <a:pPr/>
              <a:t>15</a:t>
            </a:fld>
            <a:endParaRPr lang="en-US"/>
          </a:p>
        </p:txBody>
      </p:sp>
      <p:pic>
        <p:nvPicPr>
          <p:cNvPr id="11" name="Picture 11" descr="A picture containing polygon&#10;&#10;Description automatically generated">
            <a:extLst>
              <a:ext uri="{FF2B5EF4-FFF2-40B4-BE49-F238E27FC236}">
                <a16:creationId xmlns:a16="http://schemas.microsoft.com/office/drawing/2014/main" id="{89349DFC-67D0-87BD-B8C3-C18C7B936C2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1498" y="132127"/>
            <a:ext cx="4716054" cy="4559027"/>
          </a:xfrm>
          <a:prstGeom prst="rect">
            <a:avLst/>
          </a:prstGeom>
        </p:spPr>
      </p:pic>
      <p:pic>
        <p:nvPicPr>
          <p:cNvPr id="12" name="Picture 12" descr="Chart, line chart&#10;&#10;Description automatically generated">
            <a:extLst>
              <a:ext uri="{FF2B5EF4-FFF2-40B4-BE49-F238E27FC236}">
                <a16:creationId xmlns:a16="http://schemas.microsoft.com/office/drawing/2014/main" id="{A8A58706-AA71-932A-94A6-1473A12CBB2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40072" b="67048"/>
          <a:stretch/>
        </p:blipFill>
        <p:spPr>
          <a:xfrm>
            <a:off x="254698" y="4770523"/>
            <a:ext cx="5744557" cy="1981706"/>
          </a:xfrm>
          <a:prstGeom prst="rect">
            <a:avLst/>
          </a:prstGeom>
        </p:spPr>
      </p:pic>
      <p:pic>
        <p:nvPicPr>
          <p:cNvPr id="13" name="Picture 13" descr="Diagram&#10;&#10;Description automatically generated">
            <a:extLst>
              <a:ext uri="{FF2B5EF4-FFF2-40B4-BE49-F238E27FC236}">
                <a16:creationId xmlns:a16="http://schemas.microsoft.com/office/drawing/2014/main" id="{380AD354-94B4-C499-2FB3-8CE28B16FF7C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-643" b="439"/>
          <a:stretch/>
        </p:blipFill>
        <p:spPr>
          <a:xfrm>
            <a:off x="6858122" y="96484"/>
            <a:ext cx="4640820" cy="4484210"/>
          </a:xfrm>
          <a:prstGeom prst="rect">
            <a:avLst/>
          </a:prstGeom>
        </p:spPr>
      </p:pic>
      <p:pic>
        <p:nvPicPr>
          <p:cNvPr id="14" name="Picture 14" descr="Chart, line chart&#10;&#10;Description automatically generated">
            <a:extLst>
              <a:ext uri="{FF2B5EF4-FFF2-40B4-BE49-F238E27FC236}">
                <a16:creationId xmlns:a16="http://schemas.microsoft.com/office/drawing/2014/main" id="{6E3048CE-DD16-4387-B361-46700CE4B7D9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233" t="-255" r="38650" b="50510"/>
          <a:stretch/>
        </p:blipFill>
        <p:spPr>
          <a:xfrm>
            <a:off x="6248514" y="4683096"/>
            <a:ext cx="5844341" cy="2163824"/>
          </a:xfrm>
          <a:prstGeom prst="rect">
            <a:avLst/>
          </a:prstGeom>
        </p:spPr>
      </p:pic>
      <p:sp>
        <p:nvSpPr>
          <p:cNvPr id="16" name="Title 1">
            <a:extLst>
              <a:ext uri="{FF2B5EF4-FFF2-40B4-BE49-F238E27FC236}">
                <a16:creationId xmlns:a16="http://schemas.microsoft.com/office/drawing/2014/main" id="{F5F78FB0-5349-BF91-53E8-3AD89392D0E8}"/>
              </a:ext>
            </a:extLst>
          </p:cNvPr>
          <p:cNvSpPr txBox="1">
            <a:spLocks/>
          </p:cNvSpPr>
          <p:nvPr/>
        </p:nvSpPr>
        <p:spPr>
          <a:xfrm rot="-5400000">
            <a:off x="4563114" y="2040615"/>
            <a:ext cx="4042450" cy="369332"/>
          </a:xfrm>
          <a:prstGeom prst="rect">
            <a:avLst/>
          </a:prstGeom>
        </p:spPr>
        <p:txBody>
          <a:bodyPr lIns="0" tIns="0" rIns="0" bIns="0" anchor="t"/>
          <a:lstStyle>
            <a:lvl1pPr algn="l" defTabSz="457200" rtl="0" eaLnBrk="1" latinLnBrk="0" hangingPunct="1">
              <a:lnSpc>
                <a:spcPts val="2800"/>
              </a:lnSpc>
              <a:spcBef>
                <a:spcPct val="0"/>
              </a:spcBef>
              <a:buNone/>
              <a:defRPr sz="2400" kern="1200">
                <a:solidFill>
                  <a:srgbClr val="064E83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>
                <a:cs typeface="Arial"/>
              </a:rPr>
              <a:t>Longwave RRTMGP 16/128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6709186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B9A53C-7FEE-7FD8-38F1-5DA42D9F19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3618" y="265121"/>
            <a:ext cx="10361849" cy="369332"/>
          </a:xfrm>
        </p:spPr>
        <p:txBody>
          <a:bodyPr lIns="0" tIns="0" rIns="0" bIns="0" anchor="t"/>
          <a:lstStyle/>
          <a:p>
            <a:r>
              <a:rPr lang="en-GB">
                <a:ea typeface="+mj-lt"/>
                <a:cs typeface="+mj-lt"/>
              </a:rPr>
              <a:t>Longwave RRTMG 16/140                         Longwave RRTMGP 16/128</a:t>
            </a:r>
          </a:p>
          <a:p>
            <a:endParaRPr lang="en-GB">
              <a:ea typeface="+mj-lt"/>
              <a:cs typeface="+mj-lt"/>
            </a:endParaRPr>
          </a:p>
          <a:p>
            <a:endParaRPr lang="en-GB">
              <a:cs typeface="Arial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C3AD910-1528-8465-F8BB-7591CD7B4885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643330" y="4887531"/>
            <a:ext cx="10165698" cy="1414520"/>
          </a:xfrm>
        </p:spPr>
        <p:txBody>
          <a:bodyPr lIns="0" tIns="0" rIns="0" bIns="0" anchor="t"/>
          <a:lstStyle/>
          <a:p>
            <a:pPr marL="179070" indent="-179070"/>
            <a:r>
              <a:rPr lang="en-GB" dirty="0">
                <a:cs typeface="Arial"/>
              </a:rPr>
              <a:t>Inspired by </a:t>
            </a:r>
            <a:r>
              <a:rPr lang="en-GB" dirty="0" err="1">
                <a:cs typeface="Arial"/>
              </a:rPr>
              <a:t>Etminan</a:t>
            </a:r>
            <a:r>
              <a:rPr lang="en-GB" dirty="0">
                <a:cs typeface="Arial"/>
              </a:rPr>
              <a:t> et al. (2016) we simulate forcing by positive and negative concentration extremes of CO</a:t>
            </a:r>
            <a:r>
              <a:rPr lang="en-GB" baseline="-25000" dirty="0">
                <a:cs typeface="Arial"/>
              </a:rPr>
              <a:t>2</a:t>
            </a:r>
            <a:r>
              <a:rPr lang="en-GB" dirty="0">
                <a:cs typeface="Arial"/>
              </a:rPr>
              <a:t>, CH</a:t>
            </a:r>
            <a:r>
              <a:rPr lang="en-GB" baseline="-25000" dirty="0">
                <a:cs typeface="Arial"/>
              </a:rPr>
              <a:t>4</a:t>
            </a:r>
            <a:r>
              <a:rPr lang="en-GB" dirty="0">
                <a:cs typeface="Arial"/>
              </a:rPr>
              <a:t> and N</a:t>
            </a:r>
            <a:r>
              <a:rPr lang="en-GB" baseline="-25000" dirty="0">
                <a:cs typeface="Arial"/>
              </a:rPr>
              <a:t>2</a:t>
            </a:r>
            <a:r>
              <a:rPr lang="en-GB" dirty="0">
                <a:cs typeface="Arial"/>
              </a:rPr>
              <a:t>O, and combinations thereof, in order to test spectral overlap</a:t>
            </a:r>
          </a:p>
          <a:p>
            <a:pPr marL="179070" indent="-179070"/>
            <a:r>
              <a:rPr lang="en-GB" dirty="0">
                <a:cs typeface="Arial"/>
              </a:rPr>
              <a:t>RRTMG underestimates forcing from low CH</a:t>
            </a:r>
            <a:r>
              <a:rPr lang="en-GB" baseline="-25000" dirty="0">
                <a:cs typeface="Arial"/>
              </a:rPr>
              <a:t>4</a:t>
            </a:r>
            <a:r>
              <a:rPr lang="en-GB" dirty="0">
                <a:cs typeface="Arial"/>
              </a:rPr>
              <a:t>, (last glacial maximum) and overestimates interaction of CH</a:t>
            </a:r>
            <a:r>
              <a:rPr lang="en-GB" baseline="-25000" dirty="0">
                <a:cs typeface="Arial"/>
              </a:rPr>
              <a:t>4</a:t>
            </a:r>
            <a:r>
              <a:rPr lang="en-GB" dirty="0">
                <a:cs typeface="Arial"/>
              </a:rPr>
              <a:t> &amp; N</a:t>
            </a:r>
            <a:r>
              <a:rPr lang="en-GB" baseline="-25000" dirty="0">
                <a:cs typeface="Arial"/>
              </a:rPr>
              <a:t>2</a:t>
            </a:r>
            <a:r>
              <a:rPr lang="en-GB" dirty="0">
                <a:cs typeface="Arial"/>
              </a:rPr>
              <a:t>O forcing; better in RRTMGP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9A330A9-B210-71B2-2419-6BDAC24F260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AB80EA-DB86-D849-B86F-15DAF31F0474}" type="slidenum">
              <a:rPr lang="en-US" smtClean="0"/>
              <a:pPr/>
              <a:t>16</a:t>
            </a:fld>
            <a:endParaRPr lang="en-US"/>
          </a:p>
        </p:txBody>
      </p:sp>
      <p:pic>
        <p:nvPicPr>
          <p:cNvPr id="5" name="Picture 5" descr="Chart, bar chart&#10;&#10;Description automatically generated">
            <a:extLst>
              <a:ext uri="{FF2B5EF4-FFF2-40B4-BE49-F238E27FC236}">
                <a16:creationId xmlns:a16="http://schemas.microsoft.com/office/drawing/2014/main" id="{9B4CBE39-611C-6B73-FD5F-6AC48BC06A7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6020" y="688987"/>
            <a:ext cx="5428014" cy="4011638"/>
          </a:xfrm>
          <a:prstGeom prst="rect">
            <a:avLst/>
          </a:prstGeom>
        </p:spPr>
      </p:pic>
      <p:pic>
        <p:nvPicPr>
          <p:cNvPr id="6" name="Picture 6" descr="Chart, bar chart&#10;&#10;Description automatically generated">
            <a:extLst>
              <a:ext uri="{FF2B5EF4-FFF2-40B4-BE49-F238E27FC236}">
                <a16:creationId xmlns:a16="http://schemas.microsoft.com/office/drawing/2014/main" id="{1EA86FBB-6949-45E8-6F26-8EE1B3F3E19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14882" y="690917"/>
            <a:ext cx="5788740" cy="41214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22730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D98B55-2D9D-62ED-01C3-BEC254674A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rot="-5400000">
            <a:off x="4813963" y="2131596"/>
            <a:ext cx="4027249" cy="369332"/>
          </a:xfrm>
        </p:spPr>
        <p:txBody>
          <a:bodyPr lIns="0" tIns="0" rIns="0" bIns="0" anchor="t"/>
          <a:lstStyle/>
          <a:p>
            <a:r>
              <a:rPr lang="en-GB">
                <a:cs typeface="Arial"/>
              </a:rPr>
              <a:t>Shortwave RRTMGP 14/112 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5F2B41E-96C8-0341-4F2A-DF2DF5E80429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4697982" y="1709251"/>
            <a:ext cx="1771764" cy="1561603"/>
          </a:xfrm>
        </p:spPr>
        <p:txBody>
          <a:bodyPr lIns="0" tIns="0" rIns="0" bIns="0" anchor="t"/>
          <a:lstStyle/>
          <a:p>
            <a:pPr marL="179070" indent="-179070"/>
            <a:endParaRPr lang="en-GB">
              <a:cs typeface="Arial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60F14A6-C712-687B-B3AD-384D25F54A2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AB80EA-DB86-D849-B86F-15DAF31F0474}" type="slidenum">
              <a:rPr lang="en-US" smtClean="0"/>
              <a:pPr/>
              <a:t>17</a:t>
            </a:fld>
            <a:endParaRPr lang="en-US"/>
          </a:p>
        </p:txBody>
      </p:sp>
      <p:pic>
        <p:nvPicPr>
          <p:cNvPr id="8" name="Picture 8" descr="A picture containing polygon&#10;&#10;Description automatically generated">
            <a:extLst>
              <a:ext uri="{FF2B5EF4-FFF2-40B4-BE49-F238E27FC236}">
                <a16:creationId xmlns:a16="http://schemas.microsoft.com/office/drawing/2014/main" id="{65BADA23-EA24-A16A-F771-22EEDA5306B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61278" y="200998"/>
            <a:ext cx="4483351" cy="4322057"/>
          </a:xfrm>
          <a:prstGeom prst="rect">
            <a:avLst/>
          </a:prstGeom>
        </p:spPr>
      </p:pic>
      <p:pic>
        <p:nvPicPr>
          <p:cNvPr id="9" name="Picture 9" descr="Chart, line chart&#10;&#10;Description automatically generated">
            <a:extLst>
              <a:ext uri="{FF2B5EF4-FFF2-40B4-BE49-F238E27FC236}">
                <a16:creationId xmlns:a16="http://schemas.microsoft.com/office/drawing/2014/main" id="{331C49F1-82DF-4C67-A206-9B548F30E70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65823"/>
          <a:stretch/>
        </p:blipFill>
        <p:spPr>
          <a:xfrm>
            <a:off x="265890" y="4788659"/>
            <a:ext cx="6140441" cy="1832962"/>
          </a:xfrm>
          <a:prstGeom prst="rect">
            <a:avLst/>
          </a:prstGeom>
        </p:spPr>
      </p:pic>
      <p:pic>
        <p:nvPicPr>
          <p:cNvPr id="10" name="Picture 10" descr="Diagram&#10;&#10;Description automatically generated">
            <a:extLst>
              <a:ext uri="{FF2B5EF4-FFF2-40B4-BE49-F238E27FC236}">
                <a16:creationId xmlns:a16="http://schemas.microsoft.com/office/drawing/2014/main" id="{00F23020-66EE-3DEC-32BF-59FBB59ADE0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30905" y="98207"/>
            <a:ext cx="4510969" cy="4417248"/>
          </a:xfrm>
          <a:prstGeom prst="rect">
            <a:avLst/>
          </a:prstGeom>
        </p:spPr>
      </p:pic>
      <p:pic>
        <p:nvPicPr>
          <p:cNvPr id="11" name="Picture 11" descr="Chart, line chart&#10;&#10;Description automatically generated">
            <a:extLst>
              <a:ext uri="{FF2B5EF4-FFF2-40B4-BE49-F238E27FC236}">
                <a16:creationId xmlns:a16="http://schemas.microsoft.com/office/drawing/2014/main" id="{2DB05828-274A-6686-D7A7-BC83F8FBBE32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b="48544"/>
          <a:stretch/>
        </p:blipFill>
        <p:spPr>
          <a:xfrm>
            <a:off x="6753270" y="4762703"/>
            <a:ext cx="5275072" cy="1951585"/>
          </a:xfrm>
          <a:prstGeom prst="rect">
            <a:avLst/>
          </a:prstGeom>
        </p:spPr>
      </p:pic>
      <p:sp>
        <p:nvSpPr>
          <p:cNvPr id="14" name="Title 1">
            <a:extLst>
              <a:ext uri="{FF2B5EF4-FFF2-40B4-BE49-F238E27FC236}">
                <a16:creationId xmlns:a16="http://schemas.microsoft.com/office/drawing/2014/main" id="{0BC8DCBF-16D0-1F7B-10E2-EF04B69F4205}"/>
              </a:ext>
            </a:extLst>
          </p:cNvPr>
          <p:cNvSpPr txBox="1">
            <a:spLocks/>
          </p:cNvSpPr>
          <p:nvPr/>
        </p:nvSpPr>
        <p:spPr>
          <a:xfrm rot="-5400000">
            <a:off x="-1024111" y="2173580"/>
            <a:ext cx="4027249" cy="369332"/>
          </a:xfrm>
          <a:prstGeom prst="rect">
            <a:avLst/>
          </a:prstGeom>
        </p:spPr>
        <p:txBody>
          <a:bodyPr lIns="0" tIns="0" rIns="0" bIns="0" anchor="t"/>
          <a:lstStyle>
            <a:lvl1pPr algn="l" defTabSz="457200" rtl="0" eaLnBrk="1" latinLnBrk="0" hangingPunct="1">
              <a:lnSpc>
                <a:spcPts val="2800"/>
              </a:lnSpc>
              <a:spcBef>
                <a:spcPct val="0"/>
              </a:spcBef>
              <a:buNone/>
              <a:defRPr sz="2400" kern="1200">
                <a:solidFill>
                  <a:srgbClr val="064E83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>
                <a:cs typeface="Arial"/>
              </a:rPr>
              <a:t>Shortwave RRTMG 14/112 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0540018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FFE39D-0A9B-466C-9A01-6B2019E368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Summary of datasets on FTP site for CKDMIP participants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1CB8F98-D653-4BA7-8217-5AB596ABD0EB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en-GB"/>
              <a:t>Absorption spectra use 7.1M points in longwave, 3.1M in shortwave</a:t>
            </a:r>
          </a:p>
          <a:p>
            <a:r>
              <a:rPr lang="en-GB"/>
              <a:t>Stored in NetCDF4/HDF5 format with compression</a:t>
            </a:r>
          </a:p>
          <a:p>
            <a:r>
              <a:rPr lang="en-GB" i="1"/>
              <a:t>Evaluation-1 dataset:</a:t>
            </a:r>
          </a:p>
          <a:p>
            <a:pPr lvl="1"/>
            <a:r>
              <a:rPr lang="en-GB"/>
              <a:t>50 profiles: 265 GB in LW, 136 GB in SW  </a:t>
            </a:r>
          </a:p>
          <a:p>
            <a:r>
              <a:rPr lang="en-GB" i="1"/>
              <a:t>Evaluation-2 dataset:</a:t>
            </a:r>
          </a:p>
          <a:p>
            <a:pPr lvl="1"/>
            <a:r>
              <a:rPr lang="en-GB"/>
              <a:t>For independent evaluation (not released)</a:t>
            </a:r>
          </a:p>
          <a:p>
            <a:pPr lvl="1"/>
            <a:r>
              <a:rPr lang="en-GB"/>
              <a:t>Same size as Evaluation-1</a:t>
            </a:r>
          </a:p>
          <a:p>
            <a:r>
              <a:rPr lang="en-GB" i="1"/>
              <a:t>MMM dataset:</a:t>
            </a:r>
            <a:endParaRPr lang="en-GB"/>
          </a:p>
          <a:p>
            <a:pPr lvl="1"/>
            <a:r>
              <a:rPr lang="en-GB"/>
              <a:t>Median, min and max profiles</a:t>
            </a:r>
          </a:p>
          <a:p>
            <a:pPr lvl="1"/>
            <a:r>
              <a:rPr lang="en-GB"/>
              <a:t>3 profiles: 30 GB in LW, 15 GB in SW</a:t>
            </a:r>
          </a:p>
          <a:p>
            <a:r>
              <a:rPr lang="en-GB" i="1"/>
              <a:t>Idealized dataset:</a:t>
            </a:r>
          </a:p>
          <a:p>
            <a:pPr lvl="1"/>
            <a:r>
              <a:rPr lang="en-GB"/>
              <a:t>For creating CKD look-up tables</a:t>
            </a:r>
          </a:p>
          <a:p>
            <a:pPr lvl="1"/>
            <a:r>
              <a:rPr lang="en-GB"/>
              <a:t>6 profiles: 139 GB in LW, 74 GB in SW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39F5D8F-D921-4FFF-A8C1-0B02A3DF1B6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AB80EA-DB86-D849-B86F-15DAF31F0474}" type="slidenum">
              <a:rPr lang="en-US" smtClean="0"/>
              <a:pPr/>
              <a:t>18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9290DAD-E0CF-453D-AEBD-CD14B7538FA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4412" y="2081959"/>
            <a:ext cx="5951257" cy="42262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95812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9211DB-1FB5-4F20-A07A-7965717B4E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80000" y="261000"/>
            <a:ext cx="10029600" cy="369332"/>
          </a:xfrm>
        </p:spPr>
        <p:txBody>
          <a:bodyPr/>
          <a:lstStyle/>
          <a:p>
            <a:r>
              <a:rPr lang="en-GB"/>
              <a:t>Problems with gas-optics schemes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D894EF-58EC-4496-995C-46E468307F65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838412" y="731794"/>
            <a:ext cx="10029600" cy="2493000"/>
          </a:xfrm>
        </p:spPr>
        <p:txBody>
          <a:bodyPr/>
          <a:lstStyle/>
          <a:p>
            <a:r>
              <a:rPr lang="en-GB" b="1"/>
              <a:t>The ultimate black box: </a:t>
            </a:r>
            <a:r>
              <a:rPr lang="en-GB"/>
              <a:t>only a few specialists know how to generate them, so the average user has no control over the number of spectral calculations</a:t>
            </a:r>
          </a:p>
          <a:p>
            <a:r>
              <a:rPr lang="en-GB" b="1"/>
              <a:t>Are they optimized for the model top</a:t>
            </a:r>
            <a:r>
              <a:rPr lang="en-GB"/>
              <a:t>, which can vary from 40 to 80 km? Why waste spectral intervals to get the O</a:t>
            </a:r>
            <a:r>
              <a:rPr lang="en-GB" baseline="-25000"/>
              <a:t>3</a:t>
            </a:r>
            <a:r>
              <a:rPr lang="en-GB"/>
              <a:t> heating / CO</a:t>
            </a:r>
            <a:r>
              <a:rPr lang="en-GB" baseline="-25000"/>
              <a:t>2</a:t>
            </a:r>
            <a:r>
              <a:rPr lang="en-GB"/>
              <a:t> cooling above the model top?</a:t>
            </a:r>
          </a:p>
          <a:p>
            <a:r>
              <a:rPr lang="en-GB" b="1"/>
              <a:t>Are they optimized for the range of gas concentrations </a:t>
            </a:r>
            <a:r>
              <a:rPr lang="en-GB"/>
              <a:t>to be simulated?  An NWP model may only need to simulate present-day greenhouse gases</a:t>
            </a:r>
          </a:p>
          <a:p>
            <a:r>
              <a:rPr lang="en-GB" b="1"/>
              <a:t>What controls the number of bands used?</a:t>
            </a:r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C248222-9C67-482F-AE8A-04E6ADDB1E7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AB80EA-DB86-D849-B86F-15DAF31F0474}" type="slidenum">
              <a:rPr lang="en-US" smtClean="0"/>
              <a:pPr/>
              <a:t>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7977D2-8016-4EA9-8315-A1B486B9260B}"/>
              </a:ext>
            </a:extLst>
          </p:cNvPr>
          <p:cNvSpPr>
            <a:spLocks noGrp="1"/>
          </p:cNvSpPr>
          <p:nvPr>
            <p:ph type="ftr" sz="quarter" idx="4294967295"/>
          </p:nvPr>
        </p:nvSpPr>
        <p:spPr>
          <a:xfrm>
            <a:off x="2422372" y="6308255"/>
            <a:ext cx="4053639" cy="230657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900" b="1" kern="1200" cap="all" baseline="0">
                <a:solidFill>
                  <a:srgbClr val="064E83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/>
              <a:t>European Centre for Medium-Range Weather Forecasts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35A9CC2E-5A3A-421A-93B0-D4A98FAF700D}"/>
              </a:ext>
            </a:extLst>
          </p:cNvPr>
          <p:cNvSpPr txBox="1">
            <a:spLocks/>
          </p:cNvSpPr>
          <p:nvPr/>
        </p:nvSpPr>
        <p:spPr>
          <a:xfrm>
            <a:off x="1078245" y="3332110"/>
            <a:ext cx="5397766" cy="717890"/>
          </a:xfrm>
          <a:prstGeom prst="rect">
            <a:avLst/>
          </a:prstGeom>
        </p:spPr>
        <p:txBody>
          <a:bodyPr lIns="0" tIns="0" rIns="0" bIns="0"/>
          <a:lstStyle>
            <a:lvl1pPr algn="l" defTabSz="457200" rtl="0" eaLnBrk="1" latinLnBrk="0" hangingPunct="1">
              <a:lnSpc>
                <a:spcPts val="2800"/>
              </a:lnSpc>
              <a:spcBef>
                <a:spcPct val="0"/>
              </a:spcBef>
              <a:buNone/>
              <a:defRPr sz="2400" kern="1200">
                <a:solidFill>
                  <a:srgbClr val="064E83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/>
              <a:t>The correlated-k-distribution model </a:t>
            </a:r>
            <a:r>
              <a:rPr lang="en-GB" err="1"/>
              <a:t>intercomparison</a:t>
            </a:r>
            <a:r>
              <a:rPr lang="en-GB"/>
              <a:t> project (CKD-MIP)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99CD9889-9E8E-4D43-B74B-B20FD684E903}"/>
              </a:ext>
            </a:extLst>
          </p:cNvPr>
          <p:cNvSpPr txBox="1">
            <a:spLocks/>
          </p:cNvSpPr>
          <p:nvPr/>
        </p:nvSpPr>
        <p:spPr>
          <a:xfrm>
            <a:off x="838411" y="4161423"/>
            <a:ext cx="6214751" cy="2164956"/>
          </a:xfrm>
          <a:prstGeom prst="rect">
            <a:avLst/>
          </a:prstGeom>
        </p:spPr>
        <p:txBody>
          <a:bodyPr lIns="0" tIns="0" rIns="0" bIns="0"/>
          <a:lstStyle>
            <a:lvl1pPr marL="179388" indent="-179388" algn="l" defTabSz="457200" rtl="0" eaLnBrk="1" latinLnBrk="0" hangingPunct="1">
              <a:lnSpc>
                <a:spcPts val="2200"/>
              </a:lnSpc>
              <a:spcBef>
                <a:spcPts val="1100"/>
              </a:spcBef>
              <a:buClr>
                <a:srgbClr val="064E83"/>
              </a:buClr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30000" indent="-270000" algn="l" defTabSz="457200" rtl="0" eaLnBrk="1" latinLnBrk="0" hangingPunct="1">
              <a:lnSpc>
                <a:spcPts val="2000"/>
              </a:lnSpc>
              <a:spcBef>
                <a:spcPts val="1000"/>
              </a:spcBef>
              <a:buClr>
                <a:srgbClr val="064E83"/>
              </a:buClr>
              <a:buFont typeface="Arial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90000" indent="-270000" algn="l" defTabSz="457200" rtl="0" eaLnBrk="1" latinLnBrk="0" hangingPunct="1">
              <a:lnSpc>
                <a:spcPts val="1800"/>
              </a:lnSpc>
              <a:spcBef>
                <a:spcPts val="900"/>
              </a:spcBef>
              <a:buClr>
                <a:srgbClr val="064E83"/>
              </a:buClr>
              <a:buFont typeface="Arial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50000" indent="-270000" algn="l" defTabSz="457200" rtl="0" eaLnBrk="1" latinLnBrk="0" hangingPunct="1">
              <a:lnSpc>
                <a:spcPts val="1600"/>
              </a:lnSpc>
              <a:spcBef>
                <a:spcPts val="800"/>
              </a:spcBef>
              <a:buClr>
                <a:srgbClr val="064E83"/>
              </a:buClr>
              <a:buFont typeface="Arial"/>
              <a:buChar char="–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710000" indent="-270000" algn="l" defTabSz="457200" rtl="0" eaLnBrk="1" latinLnBrk="0" hangingPunct="1">
              <a:lnSpc>
                <a:spcPts val="1400"/>
              </a:lnSpc>
              <a:spcBef>
                <a:spcPts val="700"/>
              </a:spcBef>
              <a:buClr>
                <a:srgbClr val="064E83"/>
              </a:buClr>
              <a:buFont typeface="Arial"/>
              <a:buChar char="»"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b="1"/>
              <a:t>How do current schemes</a:t>
            </a:r>
            <a:r>
              <a:rPr lang="en-GB"/>
              <a:t> </a:t>
            </a:r>
            <a:r>
              <a:rPr lang="en-GB" b="1"/>
              <a:t>perform</a:t>
            </a:r>
            <a:r>
              <a:rPr lang="en-GB"/>
              <a:t> the trade-off of error versus number of spectral intervals for main applications?</a:t>
            </a:r>
          </a:p>
          <a:p>
            <a:r>
              <a:rPr lang="en-GB"/>
              <a:t>Can we develop a </a:t>
            </a:r>
            <a:r>
              <a:rPr lang="en-GB" b="1"/>
              <a:t>free tool </a:t>
            </a:r>
            <a:r>
              <a:rPr lang="en-GB"/>
              <a:t>so that anyone can generate optimal CKD models for their application?</a:t>
            </a:r>
          </a:p>
          <a:p>
            <a:r>
              <a:rPr lang="en-GB" b="1"/>
              <a:t>Participants</a:t>
            </a:r>
            <a:r>
              <a:rPr lang="en-GB"/>
              <a:t>: ECMWF (FSCK), AER/</a:t>
            </a:r>
            <a:r>
              <a:rPr lang="en-GB" err="1"/>
              <a:t>U.Colorado</a:t>
            </a:r>
            <a:r>
              <a:rPr lang="en-GB"/>
              <a:t> (RRTM), Met Office (SOCRATES), GFDL, ECCC, NASA…</a:t>
            </a:r>
          </a:p>
          <a:p>
            <a:pPr marL="0" indent="0">
              <a:buNone/>
            </a:pPr>
            <a:endParaRPr lang="en-GB"/>
          </a:p>
          <a:p>
            <a:endParaRPr lang="en-GB"/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AC841710-0C77-4AD9-BA29-9E2BE7F92E21}"/>
              </a:ext>
            </a:extLst>
          </p:cNvPr>
          <p:cNvCxnSpPr>
            <a:cxnSpLocks/>
          </p:cNvCxnSpPr>
          <p:nvPr/>
        </p:nvCxnSpPr>
        <p:spPr>
          <a:xfrm>
            <a:off x="8097679" y="5877000"/>
            <a:ext cx="3559576" cy="0"/>
          </a:xfrm>
          <a:prstGeom prst="straightConnector1">
            <a:avLst/>
          </a:prstGeom>
          <a:ln>
            <a:solidFill>
              <a:schemeClr val="tx1"/>
            </a:solidFill>
            <a:tailEnd type="triangl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C655E54E-317E-45D9-974C-6D76E475121C}"/>
              </a:ext>
            </a:extLst>
          </p:cNvPr>
          <p:cNvCxnSpPr>
            <a:cxnSpLocks/>
          </p:cNvCxnSpPr>
          <p:nvPr/>
        </p:nvCxnSpPr>
        <p:spPr>
          <a:xfrm flipV="1">
            <a:off x="8095758" y="3018445"/>
            <a:ext cx="0" cy="2858555"/>
          </a:xfrm>
          <a:prstGeom prst="straightConnector1">
            <a:avLst/>
          </a:prstGeom>
          <a:ln>
            <a:solidFill>
              <a:schemeClr val="tx1"/>
            </a:solidFill>
            <a:tailEnd type="triangl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44196EB4-E23D-47FB-9DA8-E03031E0D38C}"/>
              </a:ext>
            </a:extLst>
          </p:cNvPr>
          <p:cNvSpPr txBox="1"/>
          <p:nvPr/>
        </p:nvSpPr>
        <p:spPr>
          <a:xfrm rot="16200000">
            <a:off x="6157890" y="4280383"/>
            <a:ext cx="319670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/>
              <a:t>RMS error in heating-rates/fluxes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1544E4D-0816-430D-AD69-669D1967AA2C}"/>
              </a:ext>
            </a:extLst>
          </p:cNvPr>
          <p:cNvSpPr txBox="1"/>
          <p:nvPr/>
        </p:nvSpPr>
        <p:spPr>
          <a:xfrm>
            <a:off x="8388038" y="5956320"/>
            <a:ext cx="273985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/>
              <a:t>Number of spectral intervals</a:t>
            </a:r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78BF775E-76A2-4DF8-9465-E10E44A047B2}"/>
              </a:ext>
            </a:extLst>
          </p:cNvPr>
          <p:cNvSpPr/>
          <p:nvPr/>
        </p:nvSpPr>
        <p:spPr>
          <a:xfrm>
            <a:off x="8201025" y="4339742"/>
            <a:ext cx="2463303" cy="1477164"/>
          </a:xfrm>
          <a:custGeom>
            <a:avLst/>
            <a:gdLst>
              <a:gd name="connsiteX0" fmla="*/ 0 w 2434728"/>
              <a:gd name="connsiteY0" fmla="*/ 0 h 1652530"/>
              <a:gd name="connsiteX1" fmla="*/ 440675 w 2434728"/>
              <a:gd name="connsiteY1" fmla="*/ 738130 h 1652530"/>
              <a:gd name="connsiteX2" fmla="*/ 1454227 w 2434728"/>
              <a:gd name="connsiteY2" fmla="*/ 1454226 h 1652530"/>
              <a:gd name="connsiteX3" fmla="*/ 2434728 w 2434728"/>
              <a:gd name="connsiteY3" fmla="*/ 1652530 h 16525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34728" h="1652530">
                <a:moveTo>
                  <a:pt x="0" y="0"/>
                </a:moveTo>
                <a:cubicBezTo>
                  <a:pt x="99152" y="247879"/>
                  <a:pt x="198304" y="495759"/>
                  <a:pt x="440675" y="738130"/>
                </a:cubicBezTo>
                <a:cubicBezTo>
                  <a:pt x="683046" y="980501"/>
                  <a:pt x="1121885" y="1301826"/>
                  <a:pt x="1454227" y="1454226"/>
                </a:cubicBezTo>
                <a:cubicBezTo>
                  <a:pt x="1786569" y="1606626"/>
                  <a:pt x="2110648" y="1629578"/>
                  <a:pt x="2434728" y="1652530"/>
                </a:cubicBezTo>
              </a:path>
            </a:pathLst>
          </a:custGeom>
          <a:noFill/>
          <a:ln w="25400">
            <a:solidFill>
              <a:srgbClr val="00B0F0"/>
            </a:solidFill>
            <a:prstDash val="sys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9E267B70-1C1F-4236-AA6A-0C938932FB35}"/>
              </a:ext>
            </a:extLst>
          </p:cNvPr>
          <p:cNvSpPr/>
          <p:nvPr/>
        </p:nvSpPr>
        <p:spPr>
          <a:xfrm>
            <a:off x="8489836" y="3141000"/>
            <a:ext cx="2908453" cy="2534099"/>
          </a:xfrm>
          <a:custGeom>
            <a:avLst/>
            <a:gdLst>
              <a:gd name="connsiteX0" fmla="*/ 0 w 2908453"/>
              <a:gd name="connsiteY0" fmla="*/ 0 h 2049137"/>
              <a:gd name="connsiteX1" fmla="*/ 1024569 w 2908453"/>
              <a:gd name="connsiteY1" fmla="*/ 1123720 h 2049137"/>
              <a:gd name="connsiteX2" fmla="*/ 2159306 w 2908453"/>
              <a:gd name="connsiteY2" fmla="*/ 1828800 h 2049137"/>
              <a:gd name="connsiteX3" fmla="*/ 2908453 w 2908453"/>
              <a:gd name="connsiteY3" fmla="*/ 2049137 h 20491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08453" h="2049137">
                <a:moveTo>
                  <a:pt x="0" y="0"/>
                </a:moveTo>
                <a:cubicBezTo>
                  <a:pt x="332342" y="409460"/>
                  <a:pt x="664685" y="818920"/>
                  <a:pt x="1024569" y="1123720"/>
                </a:cubicBezTo>
                <a:cubicBezTo>
                  <a:pt x="1384453" y="1428520"/>
                  <a:pt x="1845325" y="1674564"/>
                  <a:pt x="2159306" y="1828800"/>
                </a:cubicBezTo>
                <a:cubicBezTo>
                  <a:pt x="2473287" y="1983036"/>
                  <a:pt x="2690870" y="2016086"/>
                  <a:pt x="2908453" y="2049137"/>
                </a:cubicBezTo>
              </a:path>
            </a:pathLst>
          </a:custGeom>
          <a:noFill/>
          <a:ln w="25400">
            <a:solidFill>
              <a:srgbClr val="00B0F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352F6C38-AD7F-4ABB-8630-CA1A5F55C06B}"/>
              </a:ext>
            </a:extLst>
          </p:cNvPr>
          <p:cNvSpPr/>
          <p:nvPr/>
        </p:nvSpPr>
        <p:spPr>
          <a:xfrm>
            <a:off x="8465713" y="4164375"/>
            <a:ext cx="1978277" cy="1520329"/>
          </a:xfrm>
          <a:custGeom>
            <a:avLst/>
            <a:gdLst>
              <a:gd name="connsiteX0" fmla="*/ 0 w 2258457"/>
              <a:gd name="connsiteY0" fmla="*/ 0 h 1200839"/>
              <a:gd name="connsiteX1" fmla="*/ 561860 w 2258457"/>
              <a:gd name="connsiteY1" fmla="*/ 738130 h 1200839"/>
              <a:gd name="connsiteX2" fmla="*/ 2258457 w 2258457"/>
              <a:gd name="connsiteY2" fmla="*/ 1200839 h 12008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258457" h="1200839">
                <a:moveTo>
                  <a:pt x="0" y="0"/>
                </a:moveTo>
                <a:cubicBezTo>
                  <a:pt x="92725" y="268995"/>
                  <a:pt x="185451" y="537990"/>
                  <a:pt x="561860" y="738130"/>
                </a:cubicBezTo>
                <a:cubicBezTo>
                  <a:pt x="938269" y="938270"/>
                  <a:pt x="1598363" y="1069554"/>
                  <a:pt x="2258457" y="1200839"/>
                </a:cubicBezTo>
              </a:path>
            </a:pathLst>
          </a:custGeom>
          <a:noFill/>
          <a:ln w="25400">
            <a:solidFill>
              <a:srgbClr val="FF0000"/>
            </a:solidFill>
            <a:prstDash val="sys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DE547F4E-3C9C-46F0-A35A-77D8C7BC4FEC}"/>
              </a:ext>
            </a:extLst>
          </p:cNvPr>
          <p:cNvSpPr/>
          <p:nvPr/>
        </p:nvSpPr>
        <p:spPr>
          <a:xfrm>
            <a:off x="8502942" y="3587887"/>
            <a:ext cx="2919470" cy="1902858"/>
          </a:xfrm>
          <a:custGeom>
            <a:avLst/>
            <a:gdLst>
              <a:gd name="connsiteX0" fmla="*/ 0 w 2919470"/>
              <a:gd name="connsiteY0" fmla="*/ 0 h 1619479"/>
              <a:gd name="connsiteX1" fmla="*/ 1046602 w 2919470"/>
              <a:gd name="connsiteY1" fmla="*/ 1167788 h 1619479"/>
              <a:gd name="connsiteX2" fmla="*/ 2919470 w 2919470"/>
              <a:gd name="connsiteY2" fmla="*/ 1619479 h 16194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919470" h="1619479">
                <a:moveTo>
                  <a:pt x="0" y="0"/>
                </a:moveTo>
                <a:cubicBezTo>
                  <a:pt x="280012" y="448937"/>
                  <a:pt x="560024" y="897875"/>
                  <a:pt x="1046602" y="1167788"/>
                </a:cubicBezTo>
                <a:cubicBezTo>
                  <a:pt x="1533180" y="1437701"/>
                  <a:pt x="2226325" y="1528590"/>
                  <a:pt x="2919470" y="1619479"/>
                </a:cubicBezTo>
              </a:path>
            </a:pathLst>
          </a:custGeom>
          <a:noFill/>
          <a:ln w="2540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187CF71F-1CD7-4BFF-9DCD-2C0F323D0702}"/>
              </a:ext>
            </a:extLst>
          </p:cNvPr>
          <p:cNvSpPr txBox="1"/>
          <p:nvPr/>
        </p:nvSpPr>
        <p:spPr>
          <a:xfrm rot="3196301">
            <a:off x="8598036" y="3596777"/>
            <a:ext cx="98102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>
                <a:solidFill>
                  <a:srgbClr val="00B0F0"/>
                </a:solidFill>
              </a:rPr>
              <a:t>Model A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7094D7B-3992-4D31-8EF9-D9E8AB9FF3A4}"/>
              </a:ext>
            </a:extLst>
          </p:cNvPr>
          <p:cNvSpPr txBox="1"/>
          <p:nvPr/>
        </p:nvSpPr>
        <p:spPr>
          <a:xfrm rot="3196301">
            <a:off x="8652106" y="4201488"/>
            <a:ext cx="98102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>
                <a:solidFill>
                  <a:srgbClr val="FF0000"/>
                </a:solidFill>
              </a:rPr>
              <a:t>Model B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AC57F26-91B0-4710-B77F-7EF2FA8578A9}"/>
              </a:ext>
            </a:extLst>
          </p:cNvPr>
          <p:cNvSpPr txBox="1"/>
          <p:nvPr/>
        </p:nvSpPr>
        <p:spPr>
          <a:xfrm>
            <a:off x="10266853" y="4714533"/>
            <a:ext cx="138909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/>
              <a:t>Climate scenarios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7AABD851-0FDF-4BD3-9C03-233A568C2F30}"/>
              </a:ext>
            </a:extLst>
          </p:cNvPr>
          <p:cNvSpPr txBox="1"/>
          <p:nvPr/>
        </p:nvSpPr>
        <p:spPr>
          <a:xfrm>
            <a:off x="8169712" y="5196960"/>
            <a:ext cx="138909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/>
              <a:t>NWP scenarios</a:t>
            </a:r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522B70C2-8554-4B1C-82A4-CEBE628977C1}"/>
              </a:ext>
            </a:extLst>
          </p:cNvPr>
          <p:cNvCxnSpPr>
            <a:cxnSpLocks/>
          </p:cNvCxnSpPr>
          <p:nvPr/>
        </p:nvCxnSpPr>
        <p:spPr>
          <a:xfrm>
            <a:off x="7925522" y="5085000"/>
            <a:ext cx="1912890" cy="0"/>
          </a:xfrm>
          <a:prstGeom prst="straightConnector1">
            <a:avLst/>
          </a:prstGeom>
          <a:ln>
            <a:solidFill>
              <a:schemeClr val="accent6"/>
            </a:solidFill>
            <a:tailEnd type="triangl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CC3E6B29-1B18-47F3-AF50-EA30E2F55341}"/>
              </a:ext>
            </a:extLst>
          </p:cNvPr>
          <p:cNvCxnSpPr>
            <a:cxnSpLocks/>
          </p:cNvCxnSpPr>
          <p:nvPr/>
        </p:nvCxnSpPr>
        <p:spPr>
          <a:xfrm>
            <a:off x="8758412" y="5085000"/>
            <a:ext cx="0" cy="792000"/>
          </a:xfrm>
          <a:prstGeom prst="straightConnector1">
            <a:avLst/>
          </a:prstGeom>
          <a:ln>
            <a:solidFill>
              <a:schemeClr val="accent6"/>
            </a:solidFill>
            <a:tailEnd type="triangl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E7E681C2-6A7C-40EC-9585-F76CA4221F2A}"/>
              </a:ext>
            </a:extLst>
          </p:cNvPr>
          <p:cNvCxnSpPr>
            <a:cxnSpLocks/>
          </p:cNvCxnSpPr>
          <p:nvPr/>
        </p:nvCxnSpPr>
        <p:spPr>
          <a:xfrm>
            <a:off x="9816479" y="5094745"/>
            <a:ext cx="0" cy="792000"/>
          </a:xfrm>
          <a:prstGeom prst="straightConnector1">
            <a:avLst/>
          </a:prstGeom>
          <a:ln>
            <a:solidFill>
              <a:schemeClr val="accent6"/>
            </a:solidFill>
            <a:tailEnd type="triangl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238568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"/>
                            </p:stCondLst>
                            <p:childTnLst>
                              <p:par>
                                <p:cTn id="5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  <p:bldP spid="11" grpId="0"/>
      <p:bldP spid="12" grpId="0"/>
      <p:bldP spid="13" grpId="0" animBg="1"/>
      <p:bldP spid="14" grpId="0" animBg="1"/>
      <p:bldP spid="15" grpId="0" animBg="1"/>
      <p:bldP spid="16" grpId="0" animBg="1"/>
      <p:bldP spid="17" grpId="0"/>
      <p:bldP spid="18" grpId="0"/>
      <p:bldP spid="19" grpId="0"/>
      <p:bldP spid="2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659CEA-F4EE-F2B0-C481-5F8751D0E9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lIns="0" tIns="0" rIns="0" bIns="0" anchor="t"/>
          <a:lstStyle/>
          <a:p>
            <a:r>
              <a:rPr lang="en-GB">
                <a:cs typeface="Arial"/>
              </a:rPr>
              <a:t>Why do we need another radiation intercomparison?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5A9D9DE-3947-70BE-78B9-C20417BB96ED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1080000" y="936000"/>
            <a:ext cx="10635605" cy="4986000"/>
          </a:xfrm>
        </p:spPr>
        <p:txBody>
          <a:bodyPr lIns="0" tIns="0" rIns="0" bIns="0" anchor="t"/>
          <a:lstStyle/>
          <a:p>
            <a:pPr marL="179070" indent="-179070"/>
            <a:r>
              <a:rPr lang="en-GB">
                <a:cs typeface="Arial"/>
              </a:rPr>
              <a:t>Need to evaluate </a:t>
            </a:r>
            <a:r>
              <a:rPr lang="en-GB" i="1">
                <a:cs typeface="Arial"/>
              </a:rPr>
              <a:t>fast gas-optics models</a:t>
            </a:r>
            <a:r>
              <a:rPr lang="en-GB">
                <a:cs typeface="Arial"/>
              </a:rPr>
              <a:t> specifically, not the whole radiation scheme </a:t>
            </a:r>
            <a:endParaRPr lang="en-US"/>
          </a:p>
          <a:p>
            <a:pPr marL="629920" lvl="1" indent="-269875"/>
            <a:r>
              <a:rPr lang="en-GB">
                <a:cs typeface="Arial"/>
              </a:rPr>
              <a:t>Line-by-line models are accurate and consistent, but there is still a 35% spread in CO</a:t>
            </a:r>
            <a:r>
              <a:rPr lang="en-GB" baseline="-25000">
                <a:cs typeface="Arial"/>
              </a:rPr>
              <a:t>2</a:t>
            </a:r>
            <a:r>
              <a:rPr lang="en-GB">
                <a:cs typeface="Arial"/>
              </a:rPr>
              <a:t> forcing amongst climate-model radiation schemes (Soden et al. 2018), even more for shortwave H</a:t>
            </a:r>
            <a:r>
              <a:rPr lang="en-GB" baseline="-25000">
                <a:cs typeface="Arial"/>
              </a:rPr>
              <a:t>2</a:t>
            </a:r>
            <a:r>
              <a:rPr lang="en-GB">
                <a:cs typeface="Arial"/>
              </a:rPr>
              <a:t>O (DeAngelis et al. 2015)</a:t>
            </a:r>
          </a:p>
          <a:p>
            <a:pPr marL="629920" lvl="1" indent="-269875"/>
            <a:r>
              <a:rPr lang="en-GB">
                <a:cs typeface="Arial"/>
              </a:rPr>
              <a:t>CKDMIP aims to isolate the errors from the correlated k-distribution algorithm by providing participants with the gas spectroscopy and solar spectrum, using identical radiative transfer algorithm, and recommending common bands</a:t>
            </a:r>
          </a:p>
          <a:p>
            <a:pPr marL="179070" indent="-179070"/>
            <a:r>
              <a:rPr lang="en-GB">
                <a:cs typeface="Arial"/>
              </a:rPr>
              <a:t>Need to compare the efficiency-accuracy trade-off</a:t>
            </a:r>
          </a:p>
          <a:p>
            <a:pPr marL="629920" lvl="1" indent="-269875"/>
            <a:r>
              <a:rPr lang="en-GB">
                <a:cs typeface="Arial"/>
              </a:rPr>
              <a:t>Radiation schemes are an expensive part of climate simulations, and their total cost scales with the number of quasi-monochromatic spectral intervals (</a:t>
            </a:r>
            <a:r>
              <a:rPr lang="en-GB" i="1">
                <a:cs typeface="Arial"/>
              </a:rPr>
              <a:t>k</a:t>
            </a:r>
            <a:r>
              <a:rPr lang="en-GB">
                <a:cs typeface="Arial"/>
              </a:rPr>
              <a:t>-terms or </a:t>
            </a:r>
            <a:r>
              <a:rPr lang="en-GB" i="1">
                <a:cs typeface="Arial"/>
              </a:rPr>
              <a:t>g</a:t>
            </a:r>
            <a:r>
              <a:rPr lang="en-GB">
                <a:cs typeface="Arial"/>
              </a:rPr>
              <a:t>-points), which is determined by the gas-optics scheme</a:t>
            </a:r>
          </a:p>
          <a:p>
            <a:pPr marL="629920" lvl="1" indent="-269875"/>
            <a:r>
              <a:rPr lang="en-GB">
                <a:cs typeface="Arial"/>
              </a:rPr>
              <a:t>Participants can provide multiple CKD models with different numbers of </a:t>
            </a:r>
            <a:r>
              <a:rPr lang="en-GB" i="1">
                <a:cs typeface="Arial"/>
              </a:rPr>
              <a:t>k</a:t>
            </a:r>
            <a:r>
              <a:rPr lang="en-GB">
                <a:cs typeface="Arial"/>
              </a:rPr>
              <a:t>-terms to explore this trade-off</a:t>
            </a:r>
          </a:p>
          <a:p>
            <a:pPr marL="179070" indent="-179070"/>
            <a:r>
              <a:rPr lang="en-GB">
                <a:cs typeface="Arial"/>
              </a:rPr>
              <a:t>Evaluate heating-rate profiles up to 0.02 Pa (78 km), important for GCMs but previously neglected</a:t>
            </a:r>
          </a:p>
          <a:p>
            <a:pPr marL="179070" indent="-179070"/>
            <a:r>
              <a:rPr lang="en-GB">
                <a:ea typeface="+mn-lt"/>
                <a:cs typeface="+mn-lt"/>
              </a:rPr>
              <a:t>Towards faster and more accurate gas optics schemes</a:t>
            </a:r>
          </a:p>
          <a:p>
            <a:pPr marL="629920" lvl="1" indent="-269875"/>
            <a:r>
              <a:rPr lang="en-GB">
                <a:ea typeface="+mn-lt"/>
                <a:cs typeface="+mn-lt"/>
              </a:rPr>
              <a:t>How can we use CKDMIP to figure out the best way to construct CKD models in future?</a:t>
            </a:r>
            <a:endParaRPr lang="en-US">
              <a:ea typeface="+mn-lt"/>
              <a:cs typeface="+mn-lt"/>
            </a:endParaRPr>
          </a:p>
          <a:p>
            <a:pPr marL="629920" lvl="1" indent="-269875"/>
            <a:r>
              <a:rPr lang="en-GB">
                <a:ea typeface="+mn-lt"/>
                <a:cs typeface="+mn-lt"/>
              </a:rPr>
              <a:t>Can we provide free tools to enable users to easily generate gas-optics models for specific applications?</a:t>
            </a:r>
          </a:p>
          <a:p>
            <a:pPr marL="179070" indent="-179070"/>
            <a:endParaRPr lang="en-GB">
              <a:cs typeface="Arial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34C112C-1811-46BA-5F80-6618A44EE6C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AB80EA-DB86-D849-B86F-15DAF31F0474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435018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D7E595-F2C7-48DA-A59C-65B1A4EC6A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CKDMIP </a:t>
            </a:r>
            <a:r>
              <a:rPr lang="en-GB" i="1"/>
              <a:t>Evaluation-1</a:t>
            </a:r>
            <a:r>
              <a:rPr lang="en-GB"/>
              <a:t> dataset: Well-mixed gases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DE242D8-5EF8-4B66-B6C3-07C8B8BC93B8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9237306" y="333745"/>
            <a:ext cx="2864498" cy="6142080"/>
          </a:xfrm>
        </p:spPr>
        <p:txBody>
          <a:bodyPr/>
          <a:lstStyle/>
          <a:p>
            <a:r>
              <a:rPr lang="en-GB" sz="1600"/>
              <a:t>Consider five well-mixed greenhouse gases</a:t>
            </a:r>
          </a:p>
          <a:p>
            <a:r>
              <a:rPr lang="en-GB" sz="1600"/>
              <a:t>Further 38 implicitly considered via “equivalent CFC11” (</a:t>
            </a:r>
            <a:r>
              <a:rPr lang="en-GB" sz="1600" err="1"/>
              <a:t>Meinshausen</a:t>
            </a:r>
            <a:r>
              <a:rPr lang="en-GB" sz="1600"/>
              <a:t> et al. 2017)</a:t>
            </a:r>
          </a:p>
          <a:p>
            <a:r>
              <a:rPr lang="en-GB" sz="1600"/>
              <a:t>Evaluate concentrations from Glacial Maximum to the worst of the CMIP6 future scenarios</a:t>
            </a:r>
          </a:p>
          <a:p>
            <a:r>
              <a:rPr lang="en-GB" sz="1600"/>
              <a:t>Participants produce CKD models for both climate and present-day NWP</a:t>
            </a:r>
          </a:p>
          <a:p>
            <a:r>
              <a:rPr lang="en-GB" sz="1600"/>
              <a:t>Per-molecule absorption of these gases is independent of concentration, so only store absorption spectra at one concentration and scale</a:t>
            </a:r>
          </a:p>
          <a:p>
            <a:r>
              <a:rPr lang="en-GB" sz="1600"/>
              <a:t>Also N</a:t>
            </a:r>
            <a:r>
              <a:rPr lang="en-GB" sz="1600" baseline="-25000"/>
              <a:t>2</a:t>
            </a:r>
            <a:r>
              <a:rPr lang="en-GB" sz="1600"/>
              <a:t> and O</a:t>
            </a:r>
            <a:r>
              <a:rPr lang="en-GB" sz="1600" baseline="-25000"/>
              <a:t>2</a:t>
            </a:r>
            <a:r>
              <a:rPr lang="en-GB" sz="1600"/>
              <a:t> absorption</a:t>
            </a:r>
          </a:p>
          <a:p>
            <a:endParaRPr lang="en-GB" sz="160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C0C4BFC-F059-4977-A700-D01575A45CA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AB80EA-DB86-D849-B86F-15DAF31F0474}" type="slidenum">
              <a:rPr lang="en-US" smtClean="0"/>
              <a:pPr/>
              <a:t>20</a:t>
            </a:fld>
            <a:endParaRPr lang="en-US"/>
          </a:p>
        </p:txBody>
      </p:sp>
      <p:pic>
        <p:nvPicPr>
          <p:cNvPr id="5" name="Content Placeholder 6" descr="A close up of a map&#10;&#10;Description automatically generated">
            <a:extLst>
              <a:ext uri="{FF2B5EF4-FFF2-40B4-BE49-F238E27FC236}">
                <a16:creationId xmlns:a16="http://schemas.microsoft.com/office/drawing/2014/main" id="{BFE484EB-2DE0-4626-B18C-5F6E5F82B26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5767" y="867747"/>
            <a:ext cx="8810938" cy="53475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081490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F63DEB-F9E3-1A4C-2F75-B0AE404BAE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Liquid cloud radiative effect (CRE): CKD models vs line-by-line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05174F4-A0B2-D29A-5F78-0307CBC6184D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451557" y="1207909"/>
            <a:ext cx="2494843" cy="4714089"/>
          </a:xfrm>
        </p:spPr>
        <p:txBody>
          <a:bodyPr/>
          <a:lstStyle/>
          <a:p>
            <a:r>
              <a:rPr lang="en-GB" dirty="0"/>
              <a:t>LW CRE accurate despite FSCK, provided cloud properties per </a:t>
            </a:r>
            <a:r>
              <a:rPr lang="en-GB" i="1" dirty="0"/>
              <a:t>k</a:t>
            </a:r>
            <a:r>
              <a:rPr lang="en-GB" dirty="0"/>
              <a:t> term </a:t>
            </a:r>
          </a:p>
          <a:p>
            <a:r>
              <a:rPr lang="en-GB" dirty="0">
                <a:solidFill>
                  <a:srgbClr val="FF0000"/>
                </a:solidFill>
              </a:rPr>
              <a:t>ecCKD-32</a:t>
            </a:r>
            <a:r>
              <a:rPr lang="en-GB" dirty="0"/>
              <a:t> similar accuracy to </a:t>
            </a:r>
            <a:r>
              <a:rPr lang="en-GB" dirty="0">
                <a:solidFill>
                  <a:srgbClr val="00FF00"/>
                </a:solidFill>
              </a:rPr>
              <a:t>RRTMG</a:t>
            </a:r>
          </a:p>
          <a:p>
            <a:r>
              <a:rPr lang="en-GB" dirty="0" err="1">
                <a:solidFill>
                  <a:srgbClr val="FF00FF"/>
                </a:solidFill>
              </a:rPr>
              <a:t>ecCKD</a:t>
            </a:r>
            <a:r>
              <a:rPr lang="en-GB" dirty="0">
                <a:solidFill>
                  <a:srgbClr val="FF00FF"/>
                </a:solidFill>
              </a:rPr>
              <a:t> with 64 </a:t>
            </a:r>
            <a:r>
              <a:rPr lang="en-GB" i="1" dirty="0">
                <a:solidFill>
                  <a:srgbClr val="FF00FF"/>
                </a:solidFill>
              </a:rPr>
              <a:t>k</a:t>
            </a:r>
            <a:r>
              <a:rPr lang="en-GB" dirty="0">
                <a:solidFill>
                  <a:srgbClr val="FF00FF"/>
                </a:solidFill>
              </a:rPr>
              <a:t> terms </a:t>
            </a:r>
            <a:r>
              <a:rPr lang="en-GB" dirty="0"/>
              <a:t>and more bands is most accurate</a:t>
            </a:r>
          </a:p>
          <a:p>
            <a:r>
              <a:rPr lang="en-GB" dirty="0"/>
              <a:t>“Thick” spectral averaging (Edwards &amp; </a:t>
            </a:r>
            <a:r>
              <a:rPr lang="en-GB" dirty="0" err="1"/>
              <a:t>Slingo</a:t>
            </a:r>
            <a:r>
              <a:rPr lang="en-GB" dirty="0"/>
              <a:t> 1996) more accurate than “thin”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268D4C0-A0CF-B6CD-24C5-B46D1B1C7F6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4AB80EA-DB86-D849-B86F-15DAF31F0474}" type="slidenum">
              <a:rPr kumimoji="0" lang="en-US" sz="900" b="1" i="0" u="none" strike="noStrike" kern="1200" cap="none" spc="0" normalizeH="0" baseline="0" noProof="0" smtClean="0">
                <a:ln>
                  <a:noFill/>
                </a:ln>
                <a:solidFill>
                  <a:srgbClr val="064E83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21</a:t>
            </a:fld>
            <a:endParaRPr kumimoji="0" lang="en-US" sz="900" b="1" i="0" u="none" strike="noStrike" kern="1200" cap="none" spc="0" normalizeH="0" baseline="0" noProof="0">
              <a:ln>
                <a:noFill/>
              </a:ln>
              <a:solidFill>
                <a:srgbClr val="064E83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8" name="Picture 7" descr="Diagram&#10;&#10;Description automatically generated">
            <a:extLst>
              <a:ext uri="{FF2B5EF4-FFF2-40B4-BE49-F238E27FC236}">
                <a16:creationId xmlns:a16="http://schemas.microsoft.com/office/drawing/2014/main" id="{82EF1ADC-F168-A828-F417-EF64F8E9924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34276"/>
          <a:stretch/>
        </p:blipFill>
        <p:spPr>
          <a:xfrm>
            <a:off x="3079029" y="1030208"/>
            <a:ext cx="8924307" cy="52000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23886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827EF94-67E1-4C7D-ACF1-6299A2A11D6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3B0B0F-E794-1244-9699-107C60B9C23A}" type="slidenum">
              <a:rPr lang="en-US" smtClean="0"/>
              <a:pPr/>
              <a:t>22</a:t>
            </a:fld>
            <a:endParaRPr lang="en-US"/>
          </a:p>
        </p:txBody>
      </p:sp>
      <p:pic>
        <p:nvPicPr>
          <p:cNvPr id="5" name="Picture 5" descr="fsck_demo_1">
            <a:extLst>
              <a:ext uri="{FF2B5EF4-FFF2-40B4-BE49-F238E27FC236}">
                <a16:creationId xmlns:a16="http://schemas.microsoft.com/office/drawing/2014/main" id="{EF4A5495-58C6-4957-BFD6-A539F9166F2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3531" y="574676"/>
            <a:ext cx="7629525" cy="6283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 Box 6">
            <a:extLst>
              <a:ext uri="{FF2B5EF4-FFF2-40B4-BE49-F238E27FC236}">
                <a16:creationId xmlns:a16="http://schemas.microsoft.com/office/drawing/2014/main" id="{01FCBB37-C263-4077-87FF-A3C93CBD11F4}"/>
              </a:ext>
            </a:extLst>
          </p:cNvPr>
          <p:cNvSpPr txBox="1">
            <a:spLocks noChangeArrowheads="1"/>
          </p:cNvSpPr>
          <p:nvPr/>
        </p:nvSpPr>
        <p:spPr bwMode="auto">
          <a:xfrm rot="-5400000">
            <a:off x="-1030099" y="3764919"/>
            <a:ext cx="5690982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algn="l" eaLnBrk="1" hangingPunct="1"/>
            <a:r>
              <a:rPr lang="en-GB" altLang="en-US" sz="1600" b="1">
                <a:solidFill>
                  <a:srgbClr val="0000FF"/>
                </a:solidFill>
              </a:rPr>
              <a:t>Water vapour spectrum (</a:t>
            </a:r>
            <a:r>
              <a:rPr lang="en-GB" altLang="en-US" sz="1600" b="1" i="1">
                <a:solidFill>
                  <a:srgbClr val="0000FF"/>
                </a:solidFill>
              </a:rPr>
              <a:t>k</a:t>
            </a:r>
            <a:r>
              <a:rPr lang="en-GB" altLang="en-US" sz="1600" b="1">
                <a:solidFill>
                  <a:srgbClr val="0000FF"/>
                </a:solidFill>
              </a:rPr>
              <a:t>)</a:t>
            </a:r>
            <a:r>
              <a:rPr lang="en-GB" altLang="en-US" sz="1600" b="1"/>
              <a:t>      </a:t>
            </a:r>
            <a:r>
              <a:rPr lang="en-GB" altLang="en-US" sz="1600" b="1">
                <a:solidFill>
                  <a:srgbClr val="FF0000"/>
                </a:solidFill>
              </a:rPr>
              <a:t>Planck function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82D180F-AD70-4410-967B-A9464E5551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8457" y="296940"/>
            <a:ext cx="10664246" cy="369332"/>
          </a:xfrm>
        </p:spPr>
        <p:txBody>
          <a:bodyPr/>
          <a:lstStyle/>
          <a:p>
            <a:r>
              <a:rPr lang="en-GB"/>
              <a:t>What is the CKD method?	1. Consider longwave absorption spectrum (</a:t>
            </a:r>
            <a:r>
              <a:rPr lang="en-GB" i="1"/>
              <a:t>k</a:t>
            </a:r>
            <a:r>
              <a:rPr lang="en-GB"/>
              <a:t>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DB9733E-BB64-40A0-ACFE-656BC5F6CAC9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513184" y="936000"/>
            <a:ext cx="1090190" cy="2833567"/>
          </a:xfrm>
        </p:spPr>
        <p:txBody>
          <a:bodyPr/>
          <a:lstStyle/>
          <a:p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BF5A070-05BE-435F-8B52-C03CD782123D}"/>
              </a:ext>
            </a:extLst>
          </p:cNvPr>
          <p:cNvSpPr/>
          <p:nvPr/>
        </p:nvSpPr>
        <p:spPr>
          <a:xfrm>
            <a:off x="8458849" y="1850325"/>
            <a:ext cx="2900650" cy="1089529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marL="369888" indent="-28575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GB" altLang="en-US"/>
              <a:t>Line-by-line reference requires 10</a:t>
            </a:r>
            <a:r>
              <a:rPr lang="en-GB" altLang="en-US" baseline="30000"/>
              <a:t>6</a:t>
            </a:r>
            <a:r>
              <a:rPr lang="en-GB" altLang="en-US"/>
              <a:t> to 10</a:t>
            </a:r>
            <a:r>
              <a:rPr lang="en-GB" altLang="en-US" baseline="30000"/>
              <a:t>7</a:t>
            </a:r>
            <a:r>
              <a:rPr lang="en-GB" altLang="en-US"/>
              <a:t> monochromatic radiation calculations</a:t>
            </a:r>
          </a:p>
        </p:txBody>
      </p:sp>
    </p:spTree>
    <p:extLst>
      <p:ext uri="{BB962C8B-B14F-4D97-AF65-F5344CB8AC3E}">
        <p14:creationId xmlns:p14="http://schemas.microsoft.com/office/powerpoint/2010/main" val="309878120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5" descr="fsck_demo_2">
            <a:extLst>
              <a:ext uri="{FF2B5EF4-FFF2-40B4-BE49-F238E27FC236}">
                <a16:creationId xmlns:a16="http://schemas.microsoft.com/office/drawing/2014/main" id="{BC984A8D-B4B5-4027-BBFA-1455043985F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1942" y="569914"/>
            <a:ext cx="7632700" cy="6288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827EF94-67E1-4C7D-ACF1-6299A2A11D6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3B0B0F-E794-1244-9699-107C60B9C23A}" type="slidenum">
              <a:rPr lang="en-US" smtClean="0"/>
              <a:pPr/>
              <a:t>23</a:t>
            </a:fld>
            <a:endParaRPr lang="en-US"/>
          </a:p>
        </p:txBody>
      </p:sp>
      <p:sp>
        <p:nvSpPr>
          <p:cNvPr id="6" name="Text Box 6">
            <a:extLst>
              <a:ext uri="{FF2B5EF4-FFF2-40B4-BE49-F238E27FC236}">
                <a16:creationId xmlns:a16="http://schemas.microsoft.com/office/drawing/2014/main" id="{01FCBB37-C263-4077-87FF-A3C93CBD11F4}"/>
              </a:ext>
            </a:extLst>
          </p:cNvPr>
          <p:cNvSpPr txBox="1">
            <a:spLocks noChangeArrowheads="1"/>
          </p:cNvSpPr>
          <p:nvPr/>
        </p:nvSpPr>
        <p:spPr bwMode="auto">
          <a:xfrm rot="-5400000">
            <a:off x="-1030099" y="3764919"/>
            <a:ext cx="5690982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algn="l" eaLnBrk="1" hangingPunct="1"/>
            <a:r>
              <a:rPr lang="en-GB" altLang="en-US" sz="1600" b="1">
                <a:solidFill>
                  <a:srgbClr val="0000FF"/>
                </a:solidFill>
              </a:rPr>
              <a:t>Water vapour spectrum (</a:t>
            </a:r>
            <a:r>
              <a:rPr lang="en-GB" altLang="en-US" sz="1600" b="1" i="1">
                <a:solidFill>
                  <a:srgbClr val="0000FF"/>
                </a:solidFill>
              </a:rPr>
              <a:t>k</a:t>
            </a:r>
            <a:r>
              <a:rPr lang="en-GB" altLang="en-US" sz="1600" b="1">
                <a:solidFill>
                  <a:srgbClr val="0000FF"/>
                </a:solidFill>
              </a:rPr>
              <a:t>)</a:t>
            </a:r>
            <a:r>
              <a:rPr lang="en-GB" altLang="en-US" sz="1600" b="1"/>
              <a:t>      </a:t>
            </a:r>
            <a:r>
              <a:rPr lang="en-GB" altLang="en-US" sz="1600" b="1">
                <a:solidFill>
                  <a:srgbClr val="FF0000"/>
                </a:solidFill>
              </a:rPr>
              <a:t>Planck function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82D180F-AD70-4410-967B-A9464E5551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8457" y="296940"/>
            <a:ext cx="10664246" cy="369332"/>
          </a:xfrm>
        </p:spPr>
        <p:txBody>
          <a:bodyPr/>
          <a:lstStyle/>
          <a:p>
            <a:r>
              <a:rPr lang="en-GB"/>
              <a:t>What is the CKD method?	2. Bands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DB9733E-BB64-40A0-ACFE-656BC5F6CAC9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513184" y="936000"/>
            <a:ext cx="1090190" cy="2833567"/>
          </a:xfrm>
        </p:spPr>
        <p:txBody>
          <a:bodyPr/>
          <a:lstStyle/>
          <a:p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BF5A070-05BE-435F-8B52-C03CD782123D}"/>
              </a:ext>
            </a:extLst>
          </p:cNvPr>
          <p:cNvSpPr/>
          <p:nvPr/>
        </p:nvSpPr>
        <p:spPr>
          <a:xfrm>
            <a:off x="8619034" y="1270462"/>
            <a:ext cx="3428351" cy="1837426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marL="369888" indent="-28575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GB" altLang="en-US"/>
              <a:t>16 RRTMG bands</a:t>
            </a:r>
          </a:p>
          <a:p>
            <a:pPr marL="369888" indent="-28575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GB" altLang="en-US"/>
              <a:t>What determines optimum band structure?</a:t>
            </a:r>
          </a:p>
          <a:p>
            <a:pPr marL="369888" indent="-28575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GB" altLang="en-US" i="1"/>
              <a:t>Note that the full-spectrum correlated-k method (FSCK) doesn’t use bands (Pawlak et al. 2004, Hogan 2010)</a:t>
            </a:r>
          </a:p>
        </p:txBody>
      </p:sp>
    </p:spTree>
    <p:extLst>
      <p:ext uri="{BB962C8B-B14F-4D97-AF65-F5344CB8AC3E}">
        <p14:creationId xmlns:p14="http://schemas.microsoft.com/office/powerpoint/2010/main" val="372559428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5" descr="fsck_demo_3">
            <a:extLst>
              <a:ext uri="{FF2B5EF4-FFF2-40B4-BE49-F238E27FC236}">
                <a16:creationId xmlns:a16="http://schemas.microsoft.com/office/drawing/2014/main" id="{61966836-C7B0-49D4-9391-16BF93AA806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3531" y="574676"/>
            <a:ext cx="7629525" cy="6283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827EF94-67E1-4C7D-ACF1-6299A2A11D6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3B0B0F-E794-1244-9699-107C60B9C23A}" type="slidenum">
              <a:rPr lang="en-US" smtClean="0"/>
              <a:pPr/>
              <a:t>24</a:t>
            </a:fld>
            <a:endParaRPr lang="en-US"/>
          </a:p>
        </p:txBody>
      </p:sp>
      <p:sp>
        <p:nvSpPr>
          <p:cNvPr id="6" name="Text Box 6">
            <a:extLst>
              <a:ext uri="{FF2B5EF4-FFF2-40B4-BE49-F238E27FC236}">
                <a16:creationId xmlns:a16="http://schemas.microsoft.com/office/drawing/2014/main" id="{01FCBB37-C263-4077-87FF-A3C93CBD11F4}"/>
              </a:ext>
            </a:extLst>
          </p:cNvPr>
          <p:cNvSpPr txBox="1">
            <a:spLocks noChangeArrowheads="1"/>
          </p:cNvSpPr>
          <p:nvPr/>
        </p:nvSpPr>
        <p:spPr bwMode="auto">
          <a:xfrm rot="-5400000">
            <a:off x="-1030099" y="3764919"/>
            <a:ext cx="5690982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algn="l" eaLnBrk="1" hangingPunct="1"/>
            <a:r>
              <a:rPr lang="en-GB" altLang="en-US" sz="1600" b="1">
                <a:solidFill>
                  <a:srgbClr val="0000FF"/>
                </a:solidFill>
              </a:rPr>
              <a:t>Water vapour spectrum (</a:t>
            </a:r>
            <a:r>
              <a:rPr lang="en-GB" altLang="en-US" sz="1600" b="1" i="1">
                <a:solidFill>
                  <a:srgbClr val="0000FF"/>
                </a:solidFill>
              </a:rPr>
              <a:t>k</a:t>
            </a:r>
            <a:r>
              <a:rPr lang="en-GB" altLang="en-US" sz="1600" b="1">
                <a:solidFill>
                  <a:srgbClr val="0000FF"/>
                </a:solidFill>
              </a:rPr>
              <a:t>)</a:t>
            </a:r>
            <a:r>
              <a:rPr lang="en-GB" altLang="en-US" sz="1600" b="1"/>
              <a:t>      </a:t>
            </a:r>
            <a:r>
              <a:rPr lang="en-GB" altLang="en-US" sz="1600" b="1">
                <a:solidFill>
                  <a:srgbClr val="FF0000"/>
                </a:solidFill>
              </a:rPr>
              <a:t>Planck function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82D180F-AD70-4410-967B-A9464E5551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8457" y="296940"/>
            <a:ext cx="10664246" cy="369332"/>
          </a:xfrm>
        </p:spPr>
        <p:txBody>
          <a:bodyPr/>
          <a:lstStyle/>
          <a:p>
            <a:r>
              <a:rPr lang="en-GB"/>
              <a:t>What is the CKD method?	3. Reorder spectrum within each band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DB9733E-BB64-40A0-ACFE-656BC5F6CAC9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513184" y="936000"/>
            <a:ext cx="1090190" cy="2833567"/>
          </a:xfrm>
        </p:spPr>
        <p:txBody>
          <a:bodyPr/>
          <a:lstStyle/>
          <a:p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BF5A070-05BE-435F-8B52-C03CD782123D}"/>
              </a:ext>
            </a:extLst>
          </p:cNvPr>
          <p:cNvSpPr/>
          <p:nvPr/>
        </p:nvSpPr>
        <p:spPr>
          <a:xfrm>
            <a:off x="8482053" y="1379946"/>
            <a:ext cx="2900650" cy="1588127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marL="369888" indent="-28575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GB" altLang="en-US"/>
              <a:t>Line location within band is irrelevant: only need the </a:t>
            </a:r>
            <a:r>
              <a:rPr lang="en-GB" altLang="en-US" i="1"/>
              <a:t>k distribution</a:t>
            </a:r>
          </a:p>
          <a:p>
            <a:pPr marL="369888" indent="-28575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GB" altLang="en-US"/>
              <a:t>Reordered spectrum more conducive to numerical integration</a:t>
            </a:r>
          </a:p>
        </p:txBody>
      </p:sp>
    </p:spTree>
    <p:extLst>
      <p:ext uri="{BB962C8B-B14F-4D97-AF65-F5344CB8AC3E}">
        <p14:creationId xmlns:p14="http://schemas.microsoft.com/office/powerpoint/2010/main" val="239658486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5" descr="fsck_demo_4">
            <a:extLst>
              <a:ext uri="{FF2B5EF4-FFF2-40B4-BE49-F238E27FC236}">
                <a16:creationId xmlns:a16="http://schemas.microsoft.com/office/drawing/2014/main" id="{0F18D7BE-FD7B-4010-B7F6-5A7682795D6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3531" y="574676"/>
            <a:ext cx="7629525" cy="6283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827EF94-67E1-4C7D-ACF1-6299A2A11D6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3B0B0F-E794-1244-9699-107C60B9C23A}" type="slidenum">
              <a:rPr lang="en-US" smtClean="0"/>
              <a:pPr/>
              <a:t>25</a:t>
            </a:fld>
            <a:endParaRPr lang="en-US"/>
          </a:p>
        </p:txBody>
      </p:sp>
      <p:sp>
        <p:nvSpPr>
          <p:cNvPr id="6" name="Text Box 6">
            <a:extLst>
              <a:ext uri="{FF2B5EF4-FFF2-40B4-BE49-F238E27FC236}">
                <a16:creationId xmlns:a16="http://schemas.microsoft.com/office/drawing/2014/main" id="{01FCBB37-C263-4077-87FF-A3C93CBD11F4}"/>
              </a:ext>
            </a:extLst>
          </p:cNvPr>
          <p:cNvSpPr txBox="1">
            <a:spLocks noChangeArrowheads="1"/>
          </p:cNvSpPr>
          <p:nvPr/>
        </p:nvSpPr>
        <p:spPr bwMode="auto">
          <a:xfrm rot="-5400000">
            <a:off x="-1030099" y="3764919"/>
            <a:ext cx="5690982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algn="l" eaLnBrk="1" hangingPunct="1"/>
            <a:r>
              <a:rPr lang="en-GB" altLang="en-US" sz="1600" b="1">
                <a:solidFill>
                  <a:srgbClr val="0000FF"/>
                </a:solidFill>
              </a:rPr>
              <a:t>Water vapour spectrum (</a:t>
            </a:r>
            <a:r>
              <a:rPr lang="en-GB" altLang="en-US" sz="1600" b="1" i="1">
                <a:solidFill>
                  <a:srgbClr val="0000FF"/>
                </a:solidFill>
              </a:rPr>
              <a:t>k</a:t>
            </a:r>
            <a:r>
              <a:rPr lang="en-GB" altLang="en-US" sz="1600" b="1">
                <a:solidFill>
                  <a:srgbClr val="0000FF"/>
                </a:solidFill>
              </a:rPr>
              <a:t>)</a:t>
            </a:r>
            <a:r>
              <a:rPr lang="en-GB" altLang="en-US" sz="1600" b="1"/>
              <a:t>      </a:t>
            </a:r>
            <a:r>
              <a:rPr lang="en-GB" altLang="en-US" sz="1600" b="1">
                <a:solidFill>
                  <a:srgbClr val="FF0000"/>
                </a:solidFill>
              </a:rPr>
              <a:t>Planck function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82D180F-AD70-4410-967B-A9464E5551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8457" y="296940"/>
            <a:ext cx="10664246" cy="369332"/>
          </a:xfrm>
        </p:spPr>
        <p:txBody>
          <a:bodyPr/>
          <a:lstStyle/>
          <a:p>
            <a:r>
              <a:rPr lang="en-GB"/>
              <a:t>What is the CKD method?	4. Discretize smooth reordered spectra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DB9733E-BB64-40A0-ACFE-656BC5F6CAC9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513184" y="936000"/>
            <a:ext cx="1090190" cy="2833567"/>
          </a:xfrm>
        </p:spPr>
        <p:txBody>
          <a:bodyPr/>
          <a:lstStyle/>
          <a:p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BF5A070-05BE-435F-8B52-C03CD782123D}"/>
              </a:ext>
            </a:extLst>
          </p:cNvPr>
          <p:cNvSpPr/>
          <p:nvPr/>
        </p:nvSpPr>
        <p:spPr>
          <a:xfrm>
            <a:off x="8655823" y="1380314"/>
            <a:ext cx="3354779" cy="2336024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marL="369888" indent="-28575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GB" altLang="en-US"/>
              <a:t>Only 10</a:t>
            </a:r>
            <a:r>
              <a:rPr lang="en-GB" altLang="en-US" baseline="30000"/>
              <a:t>2</a:t>
            </a:r>
            <a:r>
              <a:rPr lang="en-GB" altLang="en-US"/>
              <a:t> monochromatic calculations now required!</a:t>
            </a:r>
          </a:p>
          <a:p>
            <a:pPr marL="369888" indent="-28575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GB" altLang="en-US"/>
              <a:t>Assume perfect </a:t>
            </a:r>
            <a:r>
              <a:rPr lang="en-GB" altLang="en-US" i="1"/>
              <a:t>rank correlation</a:t>
            </a:r>
            <a:r>
              <a:rPr lang="en-GB" altLang="en-US"/>
              <a:t> of absorption with pressure when doing radiative transfer through full profile</a:t>
            </a:r>
          </a:p>
          <a:p>
            <a:pPr marL="369888" indent="-28575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GB" altLang="en-US"/>
              <a:t>Need some black magic to treat overlapping gases</a:t>
            </a:r>
          </a:p>
        </p:txBody>
      </p:sp>
    </p:spTree>
    <p:extLst>
      <p:ext uri="{BB962C8B-B14F-4D97-AF65-F5344CB8AC3E}">
        <p14:creationId xmlns:p14="http://schemas.microsoft.com/office/powerpoint/2010/main" val="92783047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3932BA-D4B0-A703-B3DC-66A73BDEFD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5" name="Picture 5" descr="liquid_longwave_spectral_cre.png">
            <a:extLst>
              <a:ext uri="{FF2B5EF4-FFF2-40B4-BE49-F238E27FC236}">
                <a16:creationId xmlns:a16="http://schemas.microsoft.com/office/drawing/2014/main" id="{9F8A032C-E33B-06FE-BC60-7767A7D68617}"/>
              </a:ext>
            </a:extLst>
          </p:cNvPr>
          <p:cNvPicPr>
            <a:picLocks noGrp="1" noChangeAspect="1"/>
          </p:cNvPicPr>
          <p:nvPr>
            <p:ph sz="quarter" idx="14"/>
          </p:nvPr>
        </p:nvPicPr>
        <p:blipFill>
          <a:blip r:embed="rId2"/>
          <a:stretch>
            <a:fillRect/>
          </a:stretch>
        </p:blipFill>
        <p:spPr>
          <a:xfrm>
            <a:off x="2040898" y="37042"/>
            <a:ext cx="7514001" cy="6678083"/>
          </a:xfr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DDF35FF-1DB8-2E52-0A3D-5E9658B7908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AB80EA-DB86-D849-B86F-15DAF31F0474}" type="slidenum">
              <a:rPr lang="en-US" smtClean="0"/>
              <a:pPr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706527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4C65E1-2DD2-32CB-D71A-4E8B06BB88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8CA9B03-23DA-E37E-95C7-D11519EE0C0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AB80EA-DB86-D849-B86F-15DAF31F0474}" type="slidenum">
              <a:rPr lang="en-US" smtClean="0"/>
              <a:pPr/>
              <a:t>27</a:t>
            </a:fld>
            <a:endParaRPr lang="en-US"/>
          </a:p>
        </p:txBody>
      </p:sp>
      <p:pic>
        <p:nvPicPr>
          <p:cNvPr id="8" name="Picture 8" descr="ice_longwave_spectral_cre.png">
            <a:extLst>
              <a:ext uri="{FF2B5EF4-FFF2-40B4-BE49-F238E27FC236}">
                <a16:creationId xmlns:a16="http://schemas.microsoft.com/office/drawing/2014/main" id="{8DEE9CE8-AF94-EBDC-F93F-B263DCCCEE1F}"/>
              </a:ext>
            </a:extLst>
          </p:cNvPr>
          <p:cNvPicPr>
            <a:picLocks noGrp="1" noChangeAspect="1"/>
          </p:cNvPicPr>
          <p:nvPr>
            <p:ph sz="quarter" idx="14"/>
          </p:nvPr>
        </p:nvPicPr>
        <p:blipFill>
          <a:blip r:embed="rId2"/>
          <a:stretch>
            <a:fillRect/>
          </a:stretch>
        </p:blipFill>
        <p:spPr>
          <a:xfrm>
            <a:off x="1662000" y="5291"/>
            <a:ext cx="7615232" cy="6815667"/>
          </a:xfrm>
        </p:spPr>
      </p:pic>
    </p:spTree>
    <p:extLst>
      <p:ext uri="{BB962C8B-B14F-4D97-AF65-F5344CB8AC3E}">
        <p14:creationId xmlns:p14="http://schemas.microsoft.com/office/powerpoint/2010/main" val="338992431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D2E9D5-D79E-6E68-171A-F3B389C9CF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5" name="Picture 5" descr="ice_cloud_heating_rate.png">
            <a:extLst>
              <a:ext uri="{FF2B5EF4-FFF2-40B4-BE49-F238E27FC236}">
                <a16:creationId xmlns:a16="http://schemas.microsoft.com/office/drawing/2014/main" id="{34645D64-60BB-477C-26FC-AF8C7198AF97}"/>
              </a:ext>
            </a:extLst>
          </p:cNvPr>
          <p:cNvPicPr>
            <a:picLocks noGrp="1" noChangeAspect="1"/>
          </p:cNvPicPr>
          <p:nvPr>
            <p:ph sz="quarter" idx="14"/>
          </p:nvPr>
        </p:nvPicPr>
        <p:blipFill rotWithShape="1">
          <a:blip r:embed="rId2"/>
          <a:srcRect r="157" b="49881"/>
          <a:stretch/>
        </p:blipFill>
        <p:spPr>
          <a:xfrm>
            <a:off x="829554" y="153459"/>
            <a:ext cx="10028120" cy="6672809"/>
          </a:xfr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4F89FC1-5A13-1912-5A18-45F922BD394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AB80EA-DB86-D849-B86F-15DAF31F0474}" type="slidenum">
              <a:rPr lang="en-US" smtClean="0"/>
              <a:pPr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287944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D2E9D5-D79E-6E68-171A-F3B389C9CF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5" name="Picture 5" descr="ice_cloud_heating_rate.png">
            <a:extLst>
              <a:ext uri="{FF2B5EF4-FFF2-40B4-BE49-F238E27FC236}">
                <a16:creationId xmlns:a16="http://schemas.microsoft.com/office/drawing/2014/main" id="{34645D64-60BB-477C-26FC-AF8C7198AF97}"/>
              </a:ext>
            </a:extLst>
          </p:cNvPr>
          <p:cNvPicPr>
            <a:picLocks noGrp="1" noChangeAspect="1"/>
          </p:cNvPicPr>
          <p:nvPr>
            <p:ph sz="quarter" idx="14"/>
          </p:nvPr>
        </p:nvPicPr>
        <p:blipFill rotWithShape="1">
          <a:blip r:embed="rId2"/>
          <a:srcRect t="50595" r="157" b="-119"/>
          <a:stretch/>
        </p:blipFill>
        <p:spPr>
          <a:xfrm>
            <a:off x="702477" y="68792"/>
            <a:ext cx="10218736" cy="6704499"/>
          </a:xfr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4F89FC1-5A13-1912-5A18-45F922BD394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AB80EA-DB86-D849-B86F-15DAF31F0474}" type="slidenum">
              <a:rPr lang="en-US" smtClean="0"/>
              <a:pPr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79925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54726E-3C69-4ED1-B7E8-A929C11EA5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26412" y="360000"/>
            <a:ext cx="9486170" cy="369332"/>
          </a:xfrm>
        </p:spPr>
        <p:txBody>
          <a:bodyPr/>
          <a:lstStyle/>
          <a:p>
            <a:r>
              <a:rPr lang="en-GB"/>
              <a:t>CKDMIP training and evaluation dataset (Hogan &amp; </a:t>
            </a:r>
            <a:r>
              <a:rPr lang="en-GB" err="1"/>
              <a:t>Matricardi</a:t>
            </a:r>
            <a:r>
              <a:rPr lang="en-GB"/>
              <a:t> 2020)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4072830-2CD6-4DB0-853C-1DBA7DC75969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399630" y="973281"/>
            <a:ext cx="3493497" cy="3519516"/>
          </a:xfrm>
        </p:spPr>
        <p:txBody>
          <a:bodyPr/>
          <a:lstStyle/>
          <a:p>
            <a:r>
              <a:rPr lang="en-GB"/>
              <a:t>CKDMIP motivation: to evaluate the various methods for generating gas optics schemes</a:t>
            </a:r>
          </a:p>
          <a:p>
            <a:r>
              <a:rPr lang="en-GB"/>
              <a:t>100x 137-level profiles of </a:t>
            </a:r>
            <a:r>
              <a:rPr lang="en-GB" i="1"/>
              <a:t>T</a:t>
            </a:r>
            <a:r>
              <a:rPr lang="en-GB"/>
              <a:t>, </a:t>
            </a:r>
            <a:r>
              <a:rPr lang="en-GB" i="1"/>
              <a:t>q</a:t>
            </a:r>
            <a:r>
              <a:rPr lang="en-GB"/>
              <a:t> and O</a:t>
            </a:r>
            <a:r>
              <a:rPr lang="en-GB" baseline="-25000"/>
              <a:t>3</a:t>
            </a:r>
            <a:r>
              <a:rPr lang="en-GB"/>
              <a:t> from </a:t>
            </a:r>
            <a:r>
              <a:rPr lang="en-GB" err="1"/>
              <a:t>Eresmaa</a:t>
            </a:r>
            <a:r>
              <a:rPr lang="en-GB"/>
              <a:t> and McNally (2014)</a:t>
            </a:r>
          </a:p>
          <a:p>
            <a:r>
              <a:rPr lang="en-GB"/>
              <a:t>34 greenhouse gas scenarios</a:t>
            </a:r>
          </a:p>
          <a:p>
            <a:r>
              <a:rPr lang="en-GB"/>
              <a:t>1 TB dataset of the layer optical depth of 9 gases from LBLRTM</a:t>
            </a:r>
          </a:p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BD3A903-8E39-4F1A-9553-DE594E45926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3B0B0F-E794-1244-9699-107C60B9C23A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D378A3-D89E-441C-8781-CAB64558078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502372" y="6308255"/>
            <a:ext cx="4053639" cy="230657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900" b="1" kern="1200" cap="all" baseline="0">
                <a:solidFill>
                  <a:srgbClr val="064E83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/>
              <a:t>European Centre for Medium-Range Weather Forecasts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AA03A9F4-7BD5-4AEC-8064-F6F08601D7C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28657" y="850662"/>
            <a:ext cx="7879690" cy="3138132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E3AA3C4C-5E58-4FC2-837C-AE738D9128F2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011" t="23451" r="-169" b="26466"/>
          <a:stretch/>
        </p:blipFill>
        <p:spPr>
          <a:xfrm>
            <a:off x="193934" y="4030304"/>
            <a:ext cx="10843280" cy="2753306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A818ABEA-0615-4B8B-B87A-84CAF3AE7398}"/>
              </a:ext>
            </a:extLst>
          </p:cNvPr>
          <p:cNvSpPr txBox="1"/>
          <p:nvPr/>
        </p:nvSpPr>
        <p:spPr>
          <a:xfrm>
            <a:off x="10706388" y="4883706"/>
            <a:ext cx="156556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>
                <a:latin typeface="Arial Narrow" panose="020B0606020202030204" pitchFamily="34" charset="0"/>
              </a:rPr>
              <a:t>+12 further scenarios for studying gas overlap</a:t>
            </a:r>
          </a:p>
        </p:txBody>
      </p:sp>
    </p:spTree>
    <p:extLst>
      <p:ext uri="{BB962C8B-B14F-4D97-AF65-F5344CB8AC3E}">
        <p14:creationId xmlns:p14="http://schemas.microsoft.com/office/powerpoint/2010/main" val="295853605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998712-DFD2-6BB0-37F0-83A8D1C7F4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5" name="Picture 5" descr="liquid_cloud_heating_rate.png">
            <a:extLst>
              <a:ext uri="{FF2B5EF4-FFF2-40B4-BE49-F238E27FC236}">
                <a16:creationId xmlns:a16="http://schemas.microsoft.com/office/drawing/2014/main" id="{1DA692FF-6E34-BFA3-C0A2-9092F7B8E243}"/>
              </a:ext>
            </a:extLst>
          </p:cNvPr>
          <p:cNvPicPr>
            <a:picLocks noGrp="1" noChangeAspect="1"/>
          </p:cNvPicPr>
          <p:nvPr>
            <p:ph sz="quarter" idx="14"/>
          </p:nvPr>
        </p:nvPicPr>
        <p:blipFill rotWithShape="1">
          <a:blip r:embed="rId2"/>
          <a:srcRect t="49920" r="211" b="80"/>
          <a:stretch/>
        </p:blipFill>
        <p:spPr>
          <a:xfrm>
            <a:off x="789705" y="185209"/>
            <a:ext cx="9960558" cy="6556382"/>
          </a:xfr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5799238-1B49-8B16-A613-DE80F80EB3B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AB80EA-DB86-D849-B86F-15DAF31F0474}" type="slidenum">
              <a:rPr lang="en-US" smtClean="0"/>
              <a:pPr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695697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998712-DFD2-6BB0-37F0-83A8D1C7F4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5" name="Picture 5" descr="liquid_cloud_heating_rate.png">
            <a:extLst>
              <a:ext uri="{FF2B5EF4-FFF2-40B4-BE49-F238E27FC236}">
                <a16:creationId xmlns:a16="http://schemas.microsoft.com/office/drawing/2014/main" id="{1DA692FF-6E34-BFA3-C0A2-9092F7B8E243}"/>
              </a:ext>
            </a:extLst>
          </p:cNvPr>
          <p:cNvPicPr>
            <a:picLocks noGrp="1" noChangeAspect="1"/>
          </p:cNvPicPr>
          <p:nvPr>
            <p:ph sz="quarter" idx="14"/>
          </p:nvPr>
        </p:nvPicPr>
        <p:blipFill rotWithShape="1">
          <a:blip r:embed="rId2"/>
          <a:srcRect r="211" b="49278"/>
          <a:stretch/>
        </p:blipFill>
        <p:spPr>
          <a:xfrm>
            <a:off x="980322" y="164042"/>
            <a:ext cx="9738173" cy="6519339"/>
          </a:xfr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5799238-1B49-8B16-A613-DE80F80EB3B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AB80EA-DB86-D849-B86F-15DAF31F0474}" type="slidenum">
              <a:rPr lang="en-US" smtClean="0"/>
              <a:pPr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3766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Rectangle 67">
            <a:extLst>
              <a:ext uri="{FF2B5EF4-FFF2-40B4-BE49-F238E27FC236}">
                <a16:creationId xmlns:a16="http://schemas.microsoft.com/office/drawing/2014/main" id="{85537ECC-2D1F-3D69-F416-7670838F2AAF}"/>
              </a:ext>
            </a:extLst>
          </p:cNvPr>
          <p:cNvSpPr/>
          <p:nvPr/>
        </p:nvSpPr>
        <p:spPr>
          <a:xfrm>
            <a:off x="1371600" y="2600404"/>
            <a:ext cx="10705171" cy="1257646"/>
          </a:xfrm>
          <a:prstGeom prst="rect">
            <a:avLst/>
          </a:prstGeom>
          <a:solidFill>
            <a:schemeClr val="bg1">
              <a:lumMod val="85000"/>
            </a:schemeClr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6EBEF36-F8CD-468E-0F96-46BCA5DF93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776010" y="360000"/>
            <a:ext cx="2851084" cy="369332"/>
          </a:xfrm>
        </p:spPr>
        <p:txBody>
          <a:bodyPr lIns="0" tIns="0" rIns="0" bIns="0" anchor="t"/>
          <a:lstStyle/>
          <a:p>
            <a:r>
              <a:rPr lang="en-GB">
                <a:cs typeface="Arial"/>
              </a:rPr>
              <a:t>CKDMIP workflow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0502747-29F0-02AF-E452-A9B3B2BA102B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329399" y="621593"/>
            <a:ext cx="5591898" cy="1368836"/>
          </a:xfrm>
          <a:solidFill>
            <a:schemeClr val="accent6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square" lIns="0" tIns="0" rIns="0" bIns="0" anchor="t">
            <a:spAutoFit/>
          </a:bodyPr>
          <a:lstStyle/>
          <a:p>
            <a:pPr marL="0" indent="0">
              <a:buNone/>
            </a:pPr>
            <a:r>
              <a:rPr lang="en-GB" sz="1600">
                <a:ea typeface="+mn-lt"/>
                <a:cs typeface="+mn-lt"/>
              </a:rPr>
              <a:t>  Free datasets of absorption spectra for each gas (600 GB)</a:t>
            </a:r>
            <a:endParaRPr lang="en-US" sz="1600">
              <a:ea typeface="+mn-lt"/>
              <a:cs typeface="+mn-lt"/>
            </a:endParaRPr>
          </a:p>
          <a:p>
            <a:pPr marL="629920" lvl="1" indent="-269875"/>
            <a:r>
              <a:rPr lang="en-GB" sz="1400">
                <a:cs typeface="Arial"/>
              </a:rPr>
              <a:t>"Idealized" vs. </a:t>
            </a:r>
            <a:r>
              <a:rPr lang="en-GB" sz="1400" i="1">
                <a:cs typeface="Arial"/>
              </a:rPr>
              <a:t>p, T, q </a:t>
            </a:r>
            <a:r>
              <a:rPr lang="en-GB" sz="1400">
                <a:cs typeface="Arial"/>
              </a:rPr>
              <a:t>for generating </a:t>
            </a:r>
            <a:r>
              <a:rPr lang="en-GB" sz="1400" i="1">
                <a:cs typeface="Arial"/>
              </a:rPr>
              <a:t>k</a:t>
            </a:r>
            <a:r>
              <a:rPr lang="en-GB" sz="1400">
                <a:cs typeface="Arial"/>
              </a:rPr>
              <a:t> distributions</a:t>
            </a:r>
          </a:p>
          <a:p>
            <a:pPr marL="629920" lvl="1" indent="-269875"/>
            <a:r>
              <a:rPr lang="en-GB" sz="1400">
                <a:cs typeface="Arial"/>
              </a:rPr>
              <a:t>50-profile "Evaluation-1" for training &amp; evaluating CKD models</a:t>
            </a:r>
          </a:p>
          <a:p>
            <a:pPr marL="0" indent="0">
              <a:buNone/>
            </a:pPr>
            <a:r>
              <a:rPr lang="en-GB" sz="1600">
                <a:cs typeface="Arial"/>
              </a:rPr>
              <a:t>  Free CKDMIP software for performing LBL RT on spectra</a:t>
            </a:r>
            <a:endParaRPr lang="en-GB" sz="160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00A3FE5-6738-F456-8861-989FBE02BFC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5078428" y="6363566"/>
            <a:ext cx="2159224" cy="216000"/>
          </a:xfrm>
        </p:spPr>
        <p:txBody>
          <a:bodyPr/>
          <a:lstStyle/>
          <a:p>
            <a:fld id="{E4AB80EA-DB86-D849-B86F-15DAF31F0474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7CAF6D3-2EF9-FBC4-C272-96A1CD64FCD0}"/>
              </a:ext>
            </a:extLst>
          </p:cNvPr>
          <p:cNvSpPr txBox="1"/>
          <p:nvPr/>
        </p:nvSpPr>
        <p:spPr>
          <a:xfrm>
            <a:off x="1912996" y="3027053"/>
            <a:ext cx="2424703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GB">
                <a:solidFill>
                  <a:schemeClr val="bg1"/>
                </a:solidFill>
              </a:rPr>
              <a:t>Participant’s CKD tool</a:t>
            </a: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E7E8CC96-9AD2-1203-3B3B-78954FADF87C}"/>
              </a:ext>
            </a:extLst>
          </p:cNvPr>
          <p:cNvCxnSpPr>
            <a:cxnSpLocks/>
            <a:stCxn id="3" idx="2"/>
            <a:endCxn id="5" idx="0"/>
          </p:cNvCxnSpPr>
          <p:nvPr/>
        </p:nvCxnSpPr>
        <p:spPr>
          <a:xfrm>
            <a:off x="3125348" y="1990429"/>
            <a:ext cx="0" cy="1036624"/>
          </a:xfrm>
          <a:prstGeom prst="straightConnector1">
            <a:avLst/>
          </a:prstGeom>
          <a:ln>
            <a:solidFill>
              <a:srgbClr val="FF0000"/>
            </a:solidFill>
            <a:prstDash val="sysDash"/>
            <a:tailEnd type="triangl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72C06B98-DCCB-11A5-2359-9BCC7598B313}"/>
              </a:ext>
            </a:extLst>
          </p:cNvPr>
          <p:cNvSpPr txBox="1"/>
          <p:nvPr/>
        </p:nvSpPr>
        <p:spPr>
          <a:xfrm>
            <a:off x="6824058" y="3027053"/>
            <a:ext cx="2044149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GB">
                <a:solidFill>
                  <a:schemeClr val="bg1"/>
                </a:solidFill>
              </a:rPr>
              <a:t>CKD model 1, 2…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13AF811-4F21-C51E-9725-C3B80459BA78}"/>
              </a:ext>
            </a:extLst>
          </p:cNvPr>
          <p:cNvSpPr txBox="1"/>
          <p:nvPr/>
        </p:nvSpPr>
        <p:spPr>
          <a:xfrm>
            <a:off x="365745" y="208458"/>
            <a:ext cx="609414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>
                <a:ea typeface="+mn-lt"/>
                <a:cs typeface="+mn-lt"/>
                <a:hlinkClick r:id="rId2"/>
              </a:rPr>
              <a:t>https://dissemination.ecmwf.int/ecpds/home/ckdmip/</a:t>
            </a:r>
            <a:endParaRPr lang="en-GB"/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38E04BC5-D47F-132D-B546-A5428D3FF3FE}"/>
              </a:ext>
            </a:extLst>
          </p:cNvPr>
          <p:cNvCxnSpPr>
            <a:cxnSpLocks/>
            <a:stCxn id="5" idx="3"/>
            <a:endCxn id="8" idx="1"/>
          </p:cNvCxnSpPr>
          <p:nvPr/>
        </p:nvCxnSpPr>
        <p:spPr>
          <a:xfrm>
            <a:off x="4337699" y="3211719"/>
            <a:ext cx="2486359" cy="0"/>
          </a:xfrm>
          <a:prstGeom prst="straightConnector1">
            <a:avLst/>
          </a:prstGeom>
          <a:ln>
            <a:solidFill>
              <a:srgbClr val="FF0000"/>
            </a:solidFill>
            <a:tailEnd type="triangl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5" name="TextBox 34">
            <a:extLst>
              <a:ext uri="{FF2B5EF4-FFF2-40B4-BE49-F238E27FC236}">
                <a16:creationId xmlns:a16="http://schemas.microsoft.com/office/drawing/2014/main" id="{883003F0-3621-5218-0FC4-8BA2D772BC81}"/>
              </a:ext>
            </a:extLst>
          </p:cNvPr>
          <p:cNvSpPr txBox="1"/>
          <p:nvPr/>
        </p:nvSpPr>
        <p:spPr>
          <a:xfrm>
            <a:off x="6094412" y="1143411"/>
            <a:ext cx="3503443" cy="830997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1600"/>
              <a:t>Evaluation-1 &amp; Evaluation-2 profiles:</a:t>
            </a:r>
          </a:p>
          <a:p>
            <a:r>
              <a:rPr lang="en-GB" sz="1600"/>
              <a:t>100 </a:t>
            </a:r>
            <a:r>
              <a:rPr lang="en-GB" sz="1600" i="1"/>
              <a:t>T, p, q, </a:t>
            </a:r>
            <a:r>
              <a:rPr lang="en-GB" sz="1600"/>
              <a:t>O</a:t>
            </a:r>
            <a:r>
              <a:rPr lang="en-GB" sz="1600" baseline="-25000"/>
              <a:t>3</a:t>
            </a:r>
            <a:r>
              <a:rPr lang="en-GB" sz="1600" i="1"/>
              <a:t> </a:t>
            </a:r>
            <a:r>
              <a:rPr lang="en-GB" sz="1600"/>
              <a:t>× 34 GHG scenarios (17 MB)</a:t>
            </a:r>
          </a:p>
        </p:txBody>
      </p: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21DD4BAB-EC23-F4C3-D7E9-344FFCEEB74D}"/>
              </a:ext>
            </a:extLst>
          </p:cNvPr>
          <p:cNvCxnSpPr>
            <a:cxnSpLocks/>
            <a:stCxn id="35" idx="2"/>
            <a:endCxn id="8" idx="0"/>
          </p:cNvCxnSpPr>
          <p:nvPr/>
        </p:nvCxnSpPr>
        <p:spPr>
          <a:xfrm flipH="1">
            <a:off x="7846133" y="1974408"/>
            <a:ext cx="1" cy="1052645"/>
          </a:xfrm>
          <a:prstGeom prst="straightConnector1">
            <a:avLst/>
          </a:prstGeom>
          <a:ln>
            <a:solidFill>
              <a:srgbClr val="FF0000"/>
            </a:solidFill>
            <a:tailEnd type="triangl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5CA4553B-8344-FC62-6C0C-C84E97F8C46E}"/>
              </a:ext>
            </a:extLst>
          </p:cNvPr>
          <p:cNvCxnSpPr>
            <a:cxnSpLocks/>
            <a:stCxn id="49" idx="2"/>
            <a:endCxn id="75" idx="0"/>
          </p:cNvCxnSpPr>
          <p:nvPr/>
        </p:nvCxnSpPr>
        <p:spPr>
          <a:xfrm flipH="1">
            <a:off x="10619927" y="3633813"/>
            <a:ext cx="1" cy="1053155"/>
          </a:xfrm>
          <a:prstGeom prst="straightConnector1">
            <a:avLst/>
          </a:prstGeom>
          <a:ln>
            <a:solidFill>
              <a:srgbClr val="FF0000"/>
            </a:solidFill>
            <a:tailEnd type="triangl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5" name="TextBox 44">
            <a:extLst>
              <a:ext uri="{FF2B5EF4-FFF2-40B4-BE49-F238E27FC236}">
                <a16:creationId xmlns:a16="http://schemas.microsoft.com/office/drawing/2014/main" id="{8DFC5724-B056-7156-62D4-5A7A581D85F5}"/>
              </a:ext>
            </a:extLst>
          </p:cNvPr>
          <p:cNvSpPr txBox="1"/>
          <p:nvPr/>
        </p:nvSpPr>
        <p:spPr>
          <a:xfrm>
            <a:off x="5408345" y="4579246"/>
            <a:ext cx="3367666" cy="58477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1600"/>
              <a:t>Withheld “Evaluation-2” spectra for independent evaluation (400 GB)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951176A4-3F35-3E8A-4CB5-5ABCF93AAFE6}"/>
              </a:ext>
            </a:extLst>
          </p:cNvPr>
          <p:cNvSpPr txBox="1"/>
          <p:nvPr/>
        </p:nvSpPr>
        <p:spPr>
          <a:xfrm>
            <a:off x="9418536" y="2802816"/>
            <a:ext cx="2402783" cy="830997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1600"/>
              <a:t>Files containing layer optical depth per </a:t>
            </a:r>
            <a:r>
              <a:rPr lang="en-GB" sz="1600" i="1"/>
              <a:t>g</a:t>
            </a:r>
            <a:r>
              <a:rPr lang="en-GB" sz="1600"/>
              <a:t> point for each profile/scenario</a:t>
            </a:r>
          </a:p>
        </p:txBody>
      </p:sp>
      <p:cxnSp>
        <p:nvCxnSpPr>
          <p:cNvPr id="62" name="Straight Arrow Connector 61">
            <a:extLst>
              <a:ext uri="{FF2B5EF4-FFF2-40B4-BE49-F238E27FC236}">
                <a16:creationId xmlns:a16="http://schemas.microsoft.com/office/drawing/2014/main" id="{5833199E-6BA7-6E5D-66C2-6BF91B9332CA}"/>
              </a:ext>
            </a:extLst>
          </p:cNvPr>
          <p:cNvCxnSpPr>
            <a:cxnSpLocks/>
            <a:stCxn id="8" idx="3"/>
            <a:endCxn id="49" idx="1"/>
          </p:cNvCxnSpPr>
          <p:nvPr/>
        </p:nvCxnSpPr>
        <p:spPr>
          <a:xfrm>
            <a:off x="8868207" y="3211719"/>
            <a:ext cx="550329" cy="6596"/>
          </a:xfrm>
          <a:prstGeom prst="straightConnector1">
            <a:avLst/>
          </a:prstGeom>
          <a:ln>
            <a:solidFill>
              <a:srgbClr val="FF0000"/>
            </a:solidFill>
            <a:tailEnd type="triangl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5" name="TextBox 74">
            <a:extLst>
              <a:ext uri="{FF2B5EF4-FFF2-40B4-BE49-F238E27FC236}">
                <a16:creationId xmlns:a16="http://schemas.microsoft.com/office/drawing/2014/main" id="{2E0C70E0-649F-23F0-03AF-35AC250B7B73}"/>
              </a:ext>
            </a:extLst>
          </p:cNvPr>
          <p:cNvSpPr txBox="1"/>
          <p:nvPr/>
        </p:nvSpPr>
        <p:spPr>
          <a:xfrm>
            <a:off x="9612760" y="4686968"/>
            <a:ext cx="2014334" cy="369332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GB">
                <a:solidFill>
                  <a:schemeClr val="bg1"/>
                </a:solidFill>
              </a:rPr>
              <a:t>CKDMIP software</a:t>
            </a:r>
          </a:p>
        </p:txBody>
      </p:sp>
      <p:cxnSp>
        <p:nvCxnSpPr>
          <p:cNvPr id="77" name="Straight Arrow Connector 76">
            <a:extLst>
              <a:ext uri="{FF2B5EF4-FFF2-40B4-BE49-F238E27FC236}">
                <a16:creationId xmlns:a16="http://schemas.microsoft.com/office/drawing/2014/main" id="{4D503983-5C3F-1BB3-1F0E-1DD9C4112DCD}"/>
              </a:ext>
            </a:extLst>
          </p:cNvPr>
          <p:cNvCxnSpPr>
            <a:cxnSpLocks/>
            <a:stCxn id="45" idx="3"/>
            <a:endCxn id="75" idx="1"/>
          </p:cNvCxnSpPr>
          <p:nvPr/>
        </p:nvCxnSpPr>
        <p:spPr>
          <a:xfrm>
            <a:off x="8776011" y="4871634"/>
            <a:ext cx="836749" cy="0"/>
          </a:xfrm>
          <a:prstGeom prst="straightConnector1">
            <a:avLst/>
          </a:prstGeom>
          <a:ln>
            <a:solidFill>
              <a:srgbClr val="FF0000"/>
            </a:solidFill>
            <a:tailEnd type="triangl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3" name="Straight Arrow Connector 82">
            <a:extLst>
              <a:ext uri="{FF2B5EF4-FFF2-40B4-BE49-F238E27FC236}">
                <a16:creationId xmlns:a16="http://schemas.microsoft.com/office/drawing/2014/main" id="{62EF7E1D-B09C-7AFA-C1AE-58FCA55DFD2E}"/>
              </a:ext>
            </a:extLst>
          </p:cNvPr>
          <p:cNvCxnSpPr>
            <a:cxnSpLocks/>
            <a:stCxn id="75" idx="2"/>
            <a:endCxn id="86" idx="0"/>
          </p:cNvCxnSpPr>
          <p:nvPr/>
        </p:nvCxnSpPr>
        <p:spPr>
          <a:xfrm>
            <a:off x="10619927" y="5056300"/>
            <a:ext cx="0" cy="595609"/>
          </a:xfrm>
          <a:prstGeom prst="straightConnector1">
            <a:avLst/>
          </a:prstGeom>
          <a:ln>
            <a:solidFill>
              <a:srgbClr val="FF0000"/>
            </a:solidFill>
            <a:tailEnd type="triangl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6" name="TextBox 85">
            <a:extLst>
              <a:ext uri="{FF2B5EF4-FFF2-40B4-BE49-F238E27FC236}">
                <a16:creationId xmlns:a16="http://schemas.microsoft.com/office/drawing/2014/main" id="{911ABAFE-3CD1-02F5-22ED-C13EA5DE3D8B}"/>
              </a:ext>
            </a:extLst>
          </p:cNvPr>
          <p:cNvSpPr txBox="1"/>
          <p:nvPr/>
        </p:nvSpPr>
        <p:spPr>
          <a:xfrm>
            <a:off x="9290809" y="5651909"/>
            <a:ext cx="2658236" cy="584775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1600"/>
              <a:t>Flux files and evaluation plots for CKDMIP web site</a:t>
            </a:r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4B51610A-A428-5648-6DDD-4C8370C2CA8E}"/>
              </a:ext>
            </a:extLst>
          </p:cNvPr>
          <p:cNvSpPr txBox="1"/>
          <p:nvPr/>
        </p:nvSpPr>
        <p:spPr>
          <a:xfrm>
            <a:off x="1246697" y="3844490"/>
            <a:ext cx="30767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b="1">
                <a:solidFill>
                  <a:schemeClr val="bg1">
                    <a:lumMod val="65000"/>
                  </a:schemeClr>
                </a:solidFill>
              </a:rPr>
              <a:t>Participant’s contribution</a:t>
            </a:r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242E2A4D-C0E8-F96B-6943-63AC6123A9D0}"/>
              </a:ext>
            </a:extLst>
          </p:cNvPr>
          <p:cNvSpPr txBox="1"/>
          <p:nvPr/>
        </p:nvSpPr>
        <p:spPr>
          <a:xfrm>
            <a:off x="3119206" y="2127685"/>
            <a:ext cx="9925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>
                <a:solidFill>
                  <a:srgbClr val="FF0000"/>
                </a:solidFill>
              </a:rPr>
              <a:t>optional</a:t>
            </a: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6C3C279C-2416-D6EC-EDCC-E422EF9003D6}"/>
              </a:ext>
            </a:extLst>
          </p:cNvPr>
          <p:cNvSpPr txBox="1"/>
          <p:nvPr/>
        </p:nvSpPr>
        <p:spPr>
          <a:xfrm>
            <a:off x="10616299" y="4073211"/>
            <a:ext cx="13131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>
                <a:solidFill>
                  <a:srgbClr val="FF0000"/>
                </a:solidFill>
              </a:rPr>
              <a:t>to ECMWF</a:t>
            </a:r>
          </a:p>
        </p:txBody>
      </p:sp>
      <p:sp>
        <p:nvSpPr>
          <p:cNvPr id="100" name="TextBox 99">
            <a:extLst>
              <a:ext uri="{FF2B5EF4-FFF2-40B4-BE49-F238E27FC236}">
                <a16:creationId xmlns:a16="http://schemas.microsoft.com/office/drawing/2014/main" id="{8CC5DD07-FD89-A1C3-7488-B7B4D68E649F}"/>
              </a:ext>
            </a:extLst>
          </p:cNvPr>
          <p:cNvSpPr txBox="1"/>
          <p:nvPr/>
        </p:nvSpPr>
        <p:spPr>
          <a:xfrm>
            <a:off x="7342218" y="6286900"/>
            <a:ext cx="502708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>
                <a:ea typeface="+mn-lt"/>
                <a:cs typeface="+mn-lt"/>
                <a:hlinkClick r:id="rId3"/>
              </a:rPr>
              <a:t>https://confluence.ecmwf.int/display/CKDMIP</a:t>
            </a:r>
            <a:r>
              <a:rPr lang="en-GB" sz="1800">
                <a:ea typeface="+mn-lt"/>
                <a:cs typeface="+mn-lt"/>
              </a:rPr>
              <a:t> </a:t>
            </a:r>
            <a:endParaRPr lang="en-GB"/>
          </a:p>
        </p:txBody>
      </p:sp>
      <p:sp>
        <p:nvSpPr>
          <p:cNvPr id="6" name="Arc 5">
            <a:extLst>
              <a:ext uri="{FF2B5EF4-FFF2-40B4-BE49-F238E27FC236}">
                <a16:creationId xmlns:a16="http://schemas.microsoft.com/office/drawing/2014/main" id="{59937843-E344-4722-D49B-57113BA4DA29}"/>
              </a:ext>
            </a:extLst>
          </p:cNvPr>
          <p:cNvSpPr/>
          <p:nvPr/>
        </p:nvSpPr>
        <p:spPr>
          <a:xfrm rot="10800000">
            <a:off x="3119204" y="779548"/>
            <a:ext cx="12311295" cy="5225078"/>
          </a:xfrm>
          <a:prstGeom prst="arc">
            <a:avLst/>
          </a:prstGeom>
          <a:ln>
            <a:solidFill>
              <a:srgbClr val="FF0000"/>
            </a:solidFill>
            <a:prstDash val="sysDash"/>
            <a:tailEnd type="triangl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0D7FD71F-4098-D683-F424-32F20951CFCA}"/>
              </a:ext>
            </a:extLst>
          </p:cNvPr>
          <p:cNvSpPr txBox="1"/>
          <p:nvPr/>
        </p:nvSpPr>
        <p:spPr>
          <a:xfrm>
            <a:off x="3454793" y="5329597"/>
            <a:ext cx="205089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>
                <a:solidFill>
                  <a:srgbClr val="FF0000"/>
                </a:solidFill>
              </a:rPr>
              <a:t>Improvements and bug fixes</a:t>
            </a:r>
          </a:p>
        </p:txBody>
      </p:sp>
    </p:spTree>
    <p:extLst>
      <p:ext uri="{BB962C8B-B14F-4D97-AF65-F5344CB8AC3E}">
        <p14:creationId xmlns:p14="http://schemas.microsoft.com/office/powerpoint/2010/main" val="28607325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"/>
                            </p:stCondLst>
                            <p:childTnLst>
                              <p:par>
                                <p:cTn id="4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0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49" grpId="0" animBg="1"/>
      <p:bldP spid="86" grpId="0" animBg="1"/>
      <p:bldP spid="96" grpId="0"/>
      <p:bldP spid="99" grpId="0"/>
      <p:bldP spid="100" grpId="0"/>
      <p:bldP spid="6" grpId="0" animBg="1"/>
      <p:bldP spid="2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E6D3C4-8D77-E60A-8E4E-89284261B7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lIns="0" tIns="0" rIns="0" bIns="0" anchor="t"/>
          <a:lstStyle/>
          <a:p>
            <a:r>
              <a:rPr lang="en-GB">
                <a:cs typeface="Arial"/>
              </a:rPr>
              <a:t>CKDMIP participants 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3748B76-59B2-57DF-3E8B-EA9EAFF1D720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1016473" y="840620"/>
            <a:ext cx="10999819" cy="376916"/>
          </a:xfrm>
        </p:spPr>
        <p:txBody>
          <a:bodyPr lIns="0" tIns="0" rIns="0" bIns="0" anchor="t"/>
          <a:lstStyle/>
          <a:p>
            <a:pPr marL="179070" indent="-179070"/>
            <a:r>
              <a:rPr lang="en-GB">
                <a:cs typeface="Arial"/>
              </a:rPr>
              <a:t>Submissions so far listed as number of bands / number of </a:t>
            </a:r>
            <a:r>
              <a:rPr lang="en-GB" i="1">
                <a:cs typeface="Arial"/>
              </a:rPr>
              <a:t>k</a:t>
            </a:r>
            <a:r>
              <a:rPr lang="en-GB">
                <a:cs typeface="Arial"/>
              </a:rPr>
              <a:t> terms (“climate”=supports GHG perturbations)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7C1AE73-1379-43ED-5447-F78E721D9FD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AB80EA-DB86-D849-B86F-15DAF31F0474}" type="slidenum">
              <a:rPr lang="en-US" smtClean="0"/>
              <a:pPr/>
              <a:t>5</a:t>
            </a:fld>
            <a:endParaRPr lang="en-US"/>
          </a:p>
        </p:txBody>
      </p:sp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87EEBAD4-7A16-1B28-2B10-25BCCF0F219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22337106"/>
              </p:ext>
            </p:extLst>
          </p:nvPr>
        </p:nvGraphicFramePr>
        <p:xfrm>
          <a:off x="749105" y="1294174"/>
          <a:ext cx="10905807" cy="482090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73794">
                  <a:extLst>
                    <a:ext uri="{9D8B030D-6E8A-4147-A177-3AD203B41FA5}">
                      <a16:colId xmlns:a16="http://schemas.microsoft.com/office/drawing/2014/main" val="3899858909"/>
                    </a:ext>
                  </a:extLst>
                </a:gridCol>
                <a:gridCol w="2538805">
                  <a:extLst>
                    <a:ext uri="{9D8B030D-6E8A-4147-A177-3AD203B41FA5}">
                      <a16:colId xmlns:a16="http://schemas.microsoft.com/office/drawing/2014/main" val="4172657240"/>
                    </a:ext>
                  </a:extLst>
                </a:gridCol>
                <a:gridCol w="1043491">
                  <a:extLst>
                    <a:ext uri="{9D8B030D-6E8A-4147-A177-3AD203B41FA5}">
                      <a16:colId xmlns:a16="http://schemas.microsoft.com/office/drawing/2014/main" val="4210466893"/>
                    </a:ext>
                  </a:extLst>
                </a:gridCol>
                <a:gridCol w="2334410">
                  <a:extLst>
                    <a:ext uri="{9D8B030D-6E8A-4147-A177-3AD203B41FA5}">
                      <a16:colId xmlns:a16="http://schemas.microsoft.com/office/drawing/2014/main" val="4277193681"/>
                    </a:ext>
                  </a:extLst>
                </a:gridCol>
                <a:gridCol w="2715307">
                  <a:extLst>
                    <a:ext uri="{9D8B030D-6E8A-4147-A177-3AD203B41FA5}">
                      <a16:colId xmlns:a16="http://schemas.microsoft.com/office/drawing/2014/main" val="67359192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/>
                        <a:t>CKD tool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/>
                        <a:t>Contact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Climate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/>
                        <a:t>Longwave models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/>
                        <a:t>Shortwave models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4182719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/>
                        <a:t>RRTMG 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/>
                        <a:t>Robin Hogan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/>
                        <a:t>16/140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/>
                        <a:t>14/112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740559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/>
                        <a:t>RRTMGP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/>
                        <a:t>Robert Pincus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/>
                        <a:t>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/>
                        <a:t>16/256, 16/128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/>
                        <a:t>14/224, 14/112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7533549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/>
                        <a:t>RRTMGP neural net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/>
                        <a:t>Peter Ukkonen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/>
                        <a:t>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/>
                        <a:t>16/128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/>
                        <a:t>14/112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022283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err="1"/>
                        <a:t>ecCKD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/>
                        <a:t>Robin Hogan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/>
                        <a:t>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/>
                        <a:t>13/64, 1/32, 1/16...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/>
                        <a:t>19/64, 5/32, 5/16...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2262206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/>
                        <a:t>PSLACKD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/>
                        <a:t>F. Rose, S. Kato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/>
                        <a:t>14/79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/>
                        <a:t>20/77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28602871"/>
                  </a:ext>
                </a:extLst>
              </a:tr>
              <a:tr h="370839"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GB"/>
                        <a:t>MSTRN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GB"/>
                        <a:t>Miho Sekiguchi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-US"/>
                        <a:t>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GB"/>
                        <a:t>30/102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72890193"/>
                  </a:ext>
                </a:extLst>
              </a:tr>
              <a:tr h="370839"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GB"/>
                        <a:t>ARTDECO-</a:t>
                      </a:r>
                      <a:r>
                        <a:rPr lang="en-GB" err="1"/>
                        <a:t>PyKdis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GB"/>
                        <a:t>Mathieu Compiegne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GB"/>
                        <a:t>13/476, 5/235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06835421"/>
                  </a:ext>
                </a:extLst>
              </a:tr>
              <a:tr h="370838"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GB"/>
                        <a:t>CMA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GB"/>
                        <a:t>Hua Zhang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GB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13/124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GB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13/142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0515393"/>
                  </a:ext>
                </a:extLst>
              </a:tr>
              <a:tr h="370838"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GB"/>
                        <a:t>SOCRATES 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GB"/>
                        <a:t>James Manners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-US"/>
                        <a:t>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76806857"/>
                  </a:ext>
                </a:extLst>
              </a:tr>
              <a:tr h="370838"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GB"/>
                        <a:t>KBIN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GB"/>
                        <a:t>J. Bureau, R. Preusker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01706410"/>
                  </a:ext>
                </a:extLst>
              </a:tr>
              <a:tr h="370838"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GB"/>
                        <a:t>MODTRAN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GB"/>
                        <a:t>Lex Berk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-GB"/>
                        <a:t>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32167938"/>
                  </a:ext>
                </a:extLst>
              </a:tr>
              <a:tr h="370838"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GB"/>
                        <a:t>Fu-Liou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GB"/>
                        <a:t>Lei Lin?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83948413"/>
                  </a:ext>
                </a:extLst>
              </a:tr>
            </a:tbl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37033E65-99E6-5422-3C26-686968152698}"/>
              </a:ext>
            </a:extLst>
          </p:cNvPr>
          <p:cNvSpPr txBox="1"/>
          <p:nvPr/>
        </p:nvSpPr>
        <p:spPr>
          <a:xfrm>
            <a:off x="2587867" y="6281103"/>
            <a:ext cx="8442159" cy="369332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b="1" i="1"/>
              <a:t>New participants welcome!</a:t>
            </a:r>
            <a:r>
              <a:rPr lang="en-US" b="1" i="1" dirty="0"/>
              <a:t> </a:t>
            </a:r>
            <a:r>
              <a:rPr lang="en-US" i="1" dirty="0"/>
              <a:t>Note that many tools still under active development</a:t>
            </a:r>
            <a:endParaRPr lang="en-US" i="1" dirty="0">
              <a:cs typeface="Arial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310364B-799E-4B6B-DBD8-11E9D2A3D049}"/>
              </a:ext>
            </a:extLst>
          </p:cNvPr>
          <p:cNvSpPr txBox="1"/>
          <p:nvPr/>
        </p:nvSpPr>
        <p:spPr>
          <a:xfrm rot="21027326">
            <a:off x="7485467" y="4627899"/>
            <a:ext cx="271260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dirty="0">
                <a:solidFill>
                  <a:srgbClr val="FF0000"/>
                </a:solidFill>
              </a:rPr>
              <a:t>Coming soon!</a:t>
            </a:r>
          </a:p>
        </p:txBody>
      </p:sp>
    </p:spTree>
    <p:extLst>
      <p:ext uri="{BB962C8B-B14F-4D97-AF65-F5344CB8AC3E}">
        <p14:creationId xmlns:p14="http://schemas.microsoft.com/office/powerpoint/2010/main" val="13776033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AC8643-6B26-6433-A732-32784FB6CD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3794" y="360000"/>
            <a:ext cx="2495774" cy="369332"/>
          </a:xfrm>
        </p:spPr>
        <p:txBody>
          <a:bodyPr/>
          <a:lstStyle/>
          <a:p>
            <a:r>
              <a:rPr lang="en-GB"/>
              <a:t>Shortwave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DBA61CB-357D-644C-A119-FF5A2A70C3EB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465955" y="936000"/>
            <a:ext cx="2930086" cy="4986000"/>
          </a:xfrm>
        </p:spPr>
        <p:txBody>
          <a:bodyPr lIns="0" tIns="0" rIns="0" bIns="0" anchor="t"/>
          <a:lstStyle/>
          <a:p>
            <a:pPr marL="179070" indent="-179070"/>
            <a:r>
              <a:rPr lang="en-GB" dirty="0"/>
              <a:t>For an individual tool (e.g. </a:t>
            </a:r>
            <a:r>
              <a:rPr lang="en-GB" dirty="0">
                <a:solidFill>
                  <a:srgbClr val="FF0000"/>
                </a:solidFill>
              </a:rPr>
              <a:t>RRTMGP</a:t>
            </a:r>
            <a:r>
              <a:rPr lang="en-GB" dirty="0"/>
              <a:t>, </a:t>
            </a:r>
            <a:r>
              <a:rPr lang="en-GB" dirty="0" err="1">
                <a:solidFill>
                  <a:srgbClr val="0000FF"/>
                </a:solidFill>
              </a:rPr>
              <a:t>ecCKD</a:t>
            </a:r>
            <a:r>
              <a:rPr lang="en-GB" dirty="0"/>
              <a:t>), more </a:t>
            </a:r>
            <a:r>
              <a:rPr lang="en-GB" i="1" dirty="0"/>
              <a:t>k</a:t>
            </a:r>
            <a:r>
              <a:rPr lang="en-GB" dirty="0"/>
              <a:t> terms means more accuracy</a:t>
            </a:r>
            <a:endParaRPr lang="en-US" dirty="0"/>
          </a:p>
          <a:p>
            <a:pPr marL="179070" indent="-179070"/>
            <a:r>
              <a:rPr lang="en-GB" dirty="0">
                <a:ea typeface="+mn-lt"/>
                <a:cs typeface="+mn-lt"/>
              </a:rPr>
              <a:t>But comparing different tools shows that how the tool works is more important for accuracy than number of </a:t>
            </a:r>
            <a:r>
              <a:rPr lang="en-GB" i="1" dirty="0">
                <a:ea typeface="+mn-lt"/>
                <a:cs typeface="+mn-lt"/>
              </a:rPr>
              <a:t>k</a:t>
            </a:r>
            <a:r>
              <a:rPr lang="en-GB" dirty="0">
                <a:ea typeface="+mn-lt"/>
                <a:cs typeface="+mn-lt"/>
              </a:rPr>
              <a:t> terms</a:t>
            </a:r>
          </a:p>
          <a:p>
            <a:pPr marL="179070" indent="-179070"/>
            <a:r>
              <a:rPr lang="en-GB" i="1" dirty="0">
                <a:ea typeface="+mn-lt"/>
                <a:cs typeface="+mn-lt"/>
              </a:rPr>
              <a:t>Note that most tools still under development!</a:t>
            </a:r>
          </a:p>
          <a:p>
            <a:pPr marL="179070" indent="-179070"/>
            <a:r>
              <a:rPr lang="en-GB" dirty="0">
                <a:cs typeface="Arial"/>
              </a:rPr>
              <a:t>Ukkonen et al. (2022) neural network version of </a:t>
            </a:r>
            <a:r>
              <a:rPr lang="en-GB" dirty="0">
                <a:solidFill>
                  <a:srgbClr val="FF0000"/>
                </a:solidFill>
                <a:cs typeface="Arial"/>
              </a:rPr>
              <a:t>RRTMGP-14/112</a:t>
            </a:r>
            <a:r>
              <a:rPr lang="en-GB" dirty="0">
                <a:cs typeface="Arial"/>
              </a:rPr>
              <a:t> gas optics has similar accuracy but 3x faster to compute</a:t>
            </a:r>
          </a:p>
          <a:p>
            <a:pPr marL="179070" indent="-179070"/>
            <a:endParaRPr lang="en-GB" dirty="0">
              <a:cs typeface="Arial"/>
            </a:endParaRPr>
          </a:p>
          <a:p>
            <a:pPr marL="179070" indent="-179070"/>
            <a:endParaRPr lang="en-GB" dirty="0">
              <a:cs typeface="Arial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7EFCA81-E05B-70DE-D84E-E4C55F67601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AB80EA-DB86-D849-B86F-15DAF31F0474}" type="slidenum">
              <a:rPr lang="en-US" smtClean="0"/>
              <a:pPr/>
              <a:t>6</a:t>
            </a:fld>
            <a:endParaRPr lang="en-US"/>
          </a:p>
        </p:txBody>
      </p:sp>
      <p:pic>
        <p:nvPicPr>
          <p:cNvPr id="7" name="Picture 7" descr="Chart&#10;&#10;Description automatically generated">
            <a:extLst>
              <a:ext uri="{FF2B5EF4-FFF2-40B4-BE49-F238E27FC236}">
                <a16:creationId xmlns:a16="http://schemas.microsoft.com/office/drawing/2014/main" id="{FC8CFBC8-E41A-EDB9-2A01-B2969B7A75B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95818" y="20844"/>
            <a:ext cx="8513116" cy="68061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993302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8B9AFA-0A20-2321-3B12-349E34A40B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0006" y="360000"/>
            <a:ext cx="2603350" cy="369332"/>
          </a:xfrm>
        </p:spPr>
        <p:txBody>
          <a:bodyPr/>
          <a:lstStyle/>
          <a:p>
            <a:r>
              <a:rPr lang="en-GB"/>
              <a:t>Longwave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5A4E6DF-4DC4-F87A-6C6C-70B04DD3BAAB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525575" y="936000"/>
            <a:ext cx="2881780" cy="4986000"/>
          </a:xfrm>
        </p:spPr>
        <p:txBody>
          <a:bodyPr lIns="0" tIns="0" rIns="0" bIns="0" anchor="t"/>
          <a:lstStyle/>
          <a:p>
            <a:pPr marL="179070" indent="-179070"/>
            <a:r>
              <a:rPr lang="en-GB" dirty="0">
                <a:ea typeface="+mn-lt"/>
                <a:cs typeface="+mn-lt"/>
              </a:rPr>
              <a:t>Similar conclusion to shortwave</a:t>
            </a:r>
            <a:endParaRPr lang="en-US" dirty="0">
              <a:ea typeface="+mn-lt"/>
              <a:cs typeface="+mn-lt"/>
            </a:endParaRPr>
          </a:p>
          <a:p>
            <a:pPr marL="179070" indent="-179070"/>
            <a:r>
              <a:rPr lang="en-GB" dirty="0">
                <a:ea typeface="+mn-lt"/>
                <a:cs typeface="+mn-lt"/>
              </a:rPr>
              <a:t>Most accurate LW models are </a:t>
            </a:r>
            <a:r>
              <a:rPr lang="en-GB" dirty="0">
                <a:solidFill>
                  <a:srgbClr val="FF0000"/>
                </a:solidFill>
                <a:ea typeface="+mn-lt"/>
                <a:cs typeface="+mn-lt"/>
              </a:rPr>
              <a:t>RRTMGP-16/256</a:t>
            </a:r>
            <a:r>
              <a:rPr lang="en-GB" dirty="0">
                <a:ea typeface="+mn-lt"/>
                <a:cs typeface="+mn-lt"/>
              </a:rPr>
              <a:t> and </a:t>
            </a:r>
            <a:r>
              <a:rPr lang="en-GB" dirty="0">
                <a:solidFill>
                  <a:srgbClr val="0000FF"/>
                </a:solidFill>
                <a:ea typeface="+mn-lt"/>
                <a:cs typeface="+mn-lt"/>
              </a:rPr>
              <a:t>ecCKD-1/64</a:t>
            </a:r>
          </a:p>
          <a:p>
            <a:pPr marL="179070" indent="-179070"/>
            <a:r>
              <a:rPr lang="en-GB" dirty="0" err="1">
                <a:solidFill>
                  <a:srgbClr val="0000FF"/>
                </a:solidFill>
                <a:ea typeface="+mn-lt"/>
                <a:cs typeface="+mn-lt"/>
              </a:rPr>
              <a:t>ecCKD</a:t>
            </a:r>
            <a:r>
              <a:rPr lang="en-GB" dirty="0">
                <a:ea typeface="+mn-lt"/>
                <a:cs typeface="+mn-lt"/>
              </a:rPr>
              <a:t> can generate viable models with fewer </a:t>
            </a:r>
            <a:r>
              <a:rPr lang="en-GB" i="1" dirty="0">
                <a:ea typeface="+mn-lt"/>
                <a:cs typeface="+mn-lt"/>
              </a:rPr>
              <a:t>k</a:t>
            </a:r>
            <a:r>
              <a:rPr lang="en-GB" dirty="0">
                <a:ea typeface="+mn-lt"/>
                <a:cs typeface="+mn-lt"/>
              </a:rPr>
              <a:t> terms than other tools</a:t>
            </a:r>
            <a:endParaRPr lang="en-GB"/>
          </a:p>
          <a:p>
            <a:pPr marL="179070" indent="-179070"/>
            <a:r>
              <a:rPr lang="en-GB" dirty="0">
                <a:ea typeface="+mn-lt"/>
                <a:cs typeface="+mn-lt"/>
              </a:rPr>
              <a:t>More bands need not mean more accuracy; in fact 1-band </a:t>
            </a:r>
            <a:r>
              <a:rPr lang="en-GB" dirty="0" err="1">
                <a:solidFill>
                  <a:srgbClr val="0000FF"/>
                </a:solidFill>
                <a:ea typeface="+mn-lt"/>
                <a:cs typeface="+mn-lt"/>
              </a:rPr>
              <a:t>ecCKD</a:t>
            </a:r>
            <a:r>
              <a:rPr lang="en-GB" dirty="0">
                <a:solidFill>
                  <a:srgbClr val="0000FF"/>
                </a:solidFill>
                <a:ea typeface="+mn-lt"/>
                <a:cs typeface="+mn-lt"/>
              </a:rPr>
              <a:t> </a:t>
            </a:r>
            <a:r>
              <a:rPr lang="en-GB" dirty="0">
                <a:ea typeface="+mn-lt"/>
                <a:cs typeface="+mn-lt"/>
              </a:rPr>
              <a:t>is slightly more accurate than 13-band </a:t>
            </a:r>
            <a:r>
              <a:rPr lang="en-GB" dirty="0" err="1">
                <a:solidFill>
                  <a:srgbClr val="0000FF"/>
                </a:solidFill>
                <a:ea typeface="+mn-lt"/>
                <a:cs typeface="+mn-lt"/>
              </a:rPr>
              <a:t>ecCKD</a:t>
            </a:r>
            <a:r>
              <a:rPr lang="en-GB" dirty="0">
                <a:solidFill>
                  <a:srgbClr val="0000FF"/>
                </a:solidFill>
                <a:ea typeface="+mn-lt"/>
                <a:cs typeface="+mn-lt"/>
              </a:rPr>
              <a:t> </a:t>
            </a:r>
            <a:r>
              <a:rPr lang="en-GB" dirty="0">
                <a:ea typeface="+mn-lt"/>
                <a:cs typeface="+mn-lt"/>
              </a:rPr>
              <a:t>(for 64 </a:t>
            </a:r>
            <a:r>
              <a:rPr lang="en-GB" i="1" dirty="0">
                <a:ea typeface="+mn-lt"/>
                <a:cs typeface="+mn-lt"/>
              </a:rPr>
              <a:t>k-</a:t>
            </a:r>
            <a:r>
              <a:rPr lang="en-GB" dirty="0">
                <a:ea typeface="+mn-lt"/>
                <a:cs typeface="+mn-lt"/>
              </a:rPr>
              <a:t>terms)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3A3D3AE-99B2-9BEC-610D-0A9CF52C0F0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AB80EA-DB86-D849-B86F-15DAF31F0474}" type="slidenum">
              <a:rPr lang="en-US" smtClean="0"/>
              <a:pPr/>
              <a:t>7</a:t>
            </a:fld>
            <a:endParaRPr lang="en-US"/>
          </a:p>
        </p:txBody>
      </p:sp>
      <p:pic>
        <p:nvPicPr>
          <p:cNvPr id="5" name="Picture 6" descr="Chart, line chart&#10;&#10;Description automatically generated">
            <a:extLst>
              <a:ext uri="{FF2B5EF4-FFF2-40B4-BE49-F238E27FC236}">
                <a16:creationId xmlns:a16="http://schemas.microsoft.com/office/drawing/2014/main" id="{B1CF39C1-F30C-0BEE-8E76-25847AF638C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99708" y="360000"/>
            <a:ext cx="8694173" cy="63167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979747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8" descr="Chart, scatter chart&#10;&#10;Description automatically generated">
            <a:extLst>
              <a:ext uri="{FF2B5EF4-FFF2-40B4-BE49-F238E27FC236}">
                <a16:creationId xmlns:a16="http://schemas.microsoft.com/office/drawing/2014/main" id="{07527328-31C1-1F2E-A3F4-1490E09EBD9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61490" y="399792"/>
            <a:ext cx="9679269" cy="6342472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81ABF7-58B3-9B87-F8B6-A7073D0EFE6D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406586" y="1245418"/>
            <a:ext cx="1984222" cy="4986000"/>
          </a:xfrm>
        </p:spPr>
        <p:txBody>
          <a:bodyPr lIns="0" tIns="0" rIns="0" bIns="0" anchor="t"/>
          <a:lstStyle/>
          <a:p>
            <a:pPr marL="179070" indent="-179070"/>
            <a:r>
              <a:rPr lang="en-GB" dirty="0"/>
              <a:t>Consider highest concentrations from CMIP6 SSPs</a:t>
            </a:r>
            <a:endParaRPr lang="en-US" dirty="0"/>
          </a:p>
          <a:p>
            <a:pPr marL="179070" indent="-179070"/>
            <a:r>
              <a:rPr lang="en-GB" dirty="0"/>
              <a:t>Instantaneous forcing averaged over 50 profiles (daylight average for shortwave)</a:t>
            </a:r>
            <a:endParaRPr lang="en-GB" dirty="0">
              <a:cs typeface="Arial"/>
            </a:endParaRPr>
          </a:p>
          <a:p>
            <a:pPr marL="179070" indent="-179070"/>
            <a:r>
              <a:rPr lang="en-GB" dirty="0"/>
              <a:t>Longwave CO</a:t>
            </a:r>
            <a:r>
              <a:rPr lang="en-GB" baseline="-25000" dirty="0"/>
              <a:t>2</a:t>
            </a:r>
            <a:r>
              <a:rPr lang="en-GB" dirty="0"/>
              <a:t> generally good to 8%, but other gases perform worse (in a relative sense)</a:t>
            </a:r>
            <a:endParaRPr lang="en-GB" dirty="0">
              <a:cs typeface="Arial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4B7C96C-8AFC-3285-C3FC-69CFC22A5E5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AB80EA-DB86-D849-B86F-15DAF31F0474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91B5A22-1FE8-1833-6E61-F7F3D3DAF0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5610" y="308624"/>
            <a:ext cx="2388196" cy="369332"/>
          </a:xfrm>
        </p:spPr>
        <p:txBody>
          <a:bodyPr/>
          <a:lstStyle/>
          <a:p>
            <a:r>
              <a:rPr lang="en-GB"/>
              <a:t>Radiative forcing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DA3EB8D-CCE5-A284-674D-B9C40BFCF275}"/>
              </a:ext>
            </a:extLst>
          </p:cNvPr>
          <p:cNvSpPr txBox="1"/>
          <p:nvPr/>
        </p:nvSpPr>
        <p:spPr>
          <a:xfrm>
            <a:off x="3977454" y="2473499"/>
            <a:ext cx="1518793" cy="52322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r"/>
            <a:r>
              <a:rPr lang="en-GB" sz="1400" b="1">
                <a:solidFill>
                  <a:schemeClr val="bg1">
                    <a:lumMod val="65000"/>
                  </a:schemeClr>
                </a:solidFill>
              </a:rPr>
              <a:t>Line-by-line</a:t>
            </a:r>
            <a:endParaRPr lang="en-GB" sz="1400" b="1">
              <a:solidFill>
                <a:schemeClr val="bg1">
                  <a:lumMod val="65000"/>
                </a:schemeClr>
              </a:solidFill>
              <a:cs typeface="Arial"/>
            </a:endParaRPr>
          </a:p>
          <a:p>
            <a:pPr algn="r"/>
            <a:r>
              <a:rPr lang="en-GB" sz="1400" b="1">
                <a:solidFill>
                  <a:schemeClr val="bg1">
                    <a:lumMod val="65000"/>
                  </a:schemeClr>
                </a:solidFill>
                <a:cs typeface="Arial"/>
              </a:rPr>
              <a:t>reference</a:t>
            </a:r>
          </a:p>
        </p:txBody>
      </p:sp>
    </p:spTree>
    <p:extLst>
      <p:ext uri="{BB962C8B-B14F-4D97-AF65-F5344CB8AC3E}">
        <p14:creationId xmlns:p14="http://schemas.microsoft.com/office/powerpoint/2010/main" val="130463855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076CB3-13CA-B7F0-E444-3430D87B81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80000" y="360000"/>
            <a:ext cx="3578061" cy="369332"/>
          </a:xfrm>
        </p:spPr>
        <p:txBody>
          <a:bodyPr/>
          <a:lstStyle/>
          <a:p>
            <a:r>
              <a:rPr lang="en-GB"/>
              <a:t>How should absorptions be averaged to </a:t>
            </a:r>
            <a:r>
              <a:rPr lang="en-GB" i="1"/>
              <a:t>k</a:t>
            </a:r>
            <a:r>
              <a:rPr lang="en-GB"/>
              <a:t> terms?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285B607-1DC8-5929-873B-476DC21CD223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1080000" y="1376978"/>
            <a:ext cx="3674878" cy="4545021"/>
          </a:xfrm>
        </p:spPr>
        <p:txBody>
          <a:bodyPr/>
          <a:lstStyle/>
          <a:p>
            <a:r>
              <a:rPr lang="en-GB" dirty="0" err="1"/>
              <a:t>ecCKD’s</a:t>
            </a:r>
            <a:r>
              <a:rPr lang="en-GB" dirty="0"/>
              <a:t> “raw” CKD models are generated by averaging single-gas absorptions to conserve mean layer transmittance, but have large errors in fluxes and heating rates!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105669C-BADF-4941-D742-127CE4BD572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AB80EA-DB86-D849-B86F-15DAF31F0474}" type="slidenum">
              <a:rPr lang="en-US" smtClean="0"/>
              <a:pPr/>
              <a:t>9</a:t>
            </a:fld>
            <a:endParaRPr lang="en-US"/>
          </a:p>
        </p:txBody>
      </p:sp>
      <p:pic>
        <p:nvPicPr>
          <p:cNvPr id="6" name="Picture 5" descr="A picture containing polygon&#10;&#10;Description automatically generated">
            <a:extLst>
              <a:ext uri="{FF2B5EF4-FFF2-40B4-BE49-F238E27FC236}">
                <a16:creationId xmlns:a16="http://schemas.microsoft.com/office/drawing/2014/main" id="{65A28D75-AAD0-5025-3340-20929859313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66709" y="0"/>
            <a:ext cx="701028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4987394"/>
      </p:ext>
    </p:extLst>
  </p:cSld>
  <p:clrMapOvr>
    <a:masterClrMapping/>
  </p:clrMapOvr>
</p:sld>
</file>

<file path=ppt/theme/theme1.xml><?xml version="1.0" encoding="utf-8"?>
<a:theme xmlns:a="http://schemas.openxmlformats.org/drawingml/2006/main" name="ECMWF Light 16:9 blu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ECMWF_16.9_light_blue.potx" id="{6E553A05-1FF4-41A6-8DCD-4A16C4C52284}" vid="{CB9C2DB0-F904-43F7-8D0F-6F373F3FC069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ECMWF_16.9_light_blue</Template>
  <TotalTime>10</TotalTime>
  <Words>1957</Words>
  <Application>Microsoft Macintosh PowerPoint</Application>
  <PresentationFormat>Custom</PresentationFormat>
  <Paragraphs>239</Paragraphs>
  <Slides>31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8" baseType="lpstr">
      <vt:lpstr>Arial</vt:lpstr>
      <vt:lpstr>Arial Narrow</vt:lpstr>
      <vt:lpstr>Calibri</vt:lpstr>
      <vt:lpstr>Symbol</vt:lpstr>
      <vt:lpstr>Times New Roman</vt:lpstr>
      <vt:lpstr>Verdana</vt:lpstr>
      <vt:lpstr>ECMWF Light 16:9 blue</vt:lpstr>
      <vt:lpstr>PowerPoint Presentation</vt:lpstr>
      <vt:lpstr>Why do we need another radiation intercomparison?</vt:lpstr>
      <vt:lpstr>CKDMIP training and evaluation dataset (Hogan &amp; Matricardi 2020)</vt:lpstr>
      <vt:lpstr>CKDMIP workflow</vt:lpstr>
      <vt:lpstr>CKDMIP participants </vt:lpstr>
      <vt:lpstr>Shortwave</vt:lpstr>
      <vt:lpstr>Longwave</vt:lpstr>
      <vt:lpstr>Radiative forcing</vt:lpstr>
      <vt:lpstr>How should absorptions be averaged to k terms?</vt:lpstr>
      <vt:lpstr>How should absorptions be averaged to k terms?</vt:lpstr>
      <vt:lpstr>Common problem: underestimate shortwave mesospheric heating</vt:lpstr>
      <vt:lpstr>Cloud radiative effect (CRE): CKD models vs line-by-line (preliminary)</vt:lpstr>
      <vt:lpstr>Outlook</vt:lpstr>
      <vt:lpstr>PowerPoint Presentation</vt:lpstr>
      <vt:lpstr>Longwave RRTMG 16/140</vt:lpstr>
      <vt:lpstr>Longwave RRTMG 16/140                         Longwave RRTMGP 16/128  </vt:lpstr>
      <vt:lpstr>Shortwave RRTMGP 14/112 </vt:lpstr>
      <vt:lpstr>Summary of datasets on FTP site for CKDMIP participants</vt:lpstr>
      <vt:lpstr>Problems with gas-optics schemes</vt:lpstr>
      <vt:lpstr>CKDMIP Evaluation-1 dataset: Well-mixed gases</vt:lpstr>
      <vt:lpstr>Liquid cloud radiative effect (CRE): CKD models vs line-by-line</vt:lpstr>
      <vt:lpstr>What is the CKD method? 1. Consider longwave absorption spectrum (k)</vt:lpstr>
      <vt:lpstr>What is the CKD method? 2. Bands</vt:lpstr>
      <vt:lpstr>What is the CKD method? 3. Reorder spectrum within each band</vt:lpstr>
      <vt:lpstr>What is the CKD method? 4. Discretize smooth reordered spectra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ECMWF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Robin Hogan</dc:creator>
  <cp:lastModifiedBy>Robin Hogan</cp:lastModifiedBy>
  <cp:revision>1</cp:revision>
  <cp:lastPrinted>2014-11-19T12:15:44Z</cp:lastPrinted>
  <dcterms:created xsi:type="dcterms:W3CDTF">2020-04-08T06:27:53Z</dcterms:created>
  <dcterms:modified xsi:type="dcterms:W3CDTF">2022-06-28T14:00:39Z</dcterms:modified>
</cp:coreProperties>
</file>