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1" r:id="rId16"/>
    <p:sldId id="272" r:id="rId17"/>
    <p:sldId id="273" r:id="rId18"/>
    <p:sldId id="279" r:id="rId19"/>
    <p:sldId id="276" r:id="rId20"/>
    <p:sldId id="278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98457-3741-4594-89D3-002666B4CE4B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3348-93F0-4F94-8AE6-2AB6C2149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3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7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9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92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9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0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3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4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3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4.png"/><Relationship Id="rId7" Type="http://schemas.openxmlformats.org/officeDocument/2006/relationships/image" Target="../media/image8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/>
          <a:lstStyle/>
          <a:p>
            <a:r>
              <a:rPr lang="en-GB" dirty="0" smtClean="0"/>
              <a:t>2-metre temperature anomalies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63" r="55119" b="64579"/>
          <a:stretch/>
        </p:blipFill>
        <p:spPr>
          <a:xfrm>
            <a:off x="2267744" y="1484784"/>
            <a:ext cx="2555779" cy="1368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58" r="55119" b="64587"/>
          <a:stretch/>
        </p:blipFill>
        <p:spPr>
          <a:xfrm>
            <a:off x="-36512" y="1493704"/>
            <a:ext cx="2376264" cy="1359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65" r="54670" b="64777"/>
          <a:stretch/>
        </p:blipFill>
        <p:spPr>
          <a:xfrm>
            <a:off x="4715250" y="1508873"/>
            <a:ext cx="2377030" cy="1349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76" r="55568" b="64768"/>
          <a:stretch/>
        </p:blipFill>
        <p:spPr>
          <a:xfrm>
            <a:off x="6948264" y="1508873"/>
            <a:ext cx="2304256" cy="1344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730" r="57813" b="64413"/>
          <a:stretch/>
        </p:blipFill>
        <p:spPr>
          <a:xfrm>
            <a:off x="-36512" y="3582240"/>
            <a:ext cx="2234073" cy="1214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2267744" y="3570519"/>
            <a:ext cx="2340711" cy="1170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4701355" y="3573016"/>
            <a:ext cx="2377031" cy="1201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2374" y="5154820"/>
            <a:ext cx="2421394" cy="144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601" r="58262" b="65814"/>
          <a:stretch/>
        </p:blipFill>
        <p:spPr>
          <a:xfrm>
            <a:off x="2518455" y="5351040"/>
            <a:ext cx="2197561" cy="1174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4860032" y="5346120"/>
            <a:ext cx="2232248" cy="1251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Feb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Feb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18-25 Feb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12052" y="105273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Feb-3 March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9245" y="305966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4 -10 March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91573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11 -17 March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107797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18 -25 March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71293" y="495964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26 -31 March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163581" y="5003884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1-7 April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179805" y="501317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8-15 April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1" t="37462" r="893" b="-8762"/>
          <a:stretch/>
        </p:blipFill>
        <p:spPr>
          <a:xfrm>
            <a:off x="7904555" y="3059668"/>
            <a:ext cx="699893" cy="446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278878"/>
            <a:ext cx="2317513" cy="2070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" t="3014" r="26830" b="9474"/>
          <a:stretch/>
        </p:blipFill>
        <p:spPr>
          <a:xfrm>
            <a:off x="4180618" y="2420888"/>
            <a:ext cx="2507516" cy="22469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" t="4083" r="27282" b="9673"/>
          <a:stretch/>
        </p:blipFill>
        <p:spPr>
          <a:xfrm>
            <a:off x="4139952" y="4667883"/>
            <a:ext cx="2478384" cy="22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265298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494902"/>
            <a:ext cx="2317513" cy="2070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3978" r="27730" b="10410"/>
          <a:stretch/>
        </p:blipFill>
        <p:spPr>
          <a:xfrm>
            <a:off x="4191947" y="4600539"/>
            <a:ext cx="2409534" cy="2212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4345" r="26710" b="9413"/>
          <a:stretch/>
        </p:blipFill>
        <p:spPr>
          <a:xfrm>
            <a:off x="4191947" y="2636912"/>
            <a:ext cx="2409534" cy="221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en-GB" dirty="0" smtClean="0"/>
              <a:t>RELAXATION EXPERIMENTS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0720" y="249289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Control: IFS CY40R1 – 51 member ensemble, T639/319 L91,  60 day-integrations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RELAX1: same as Control with tropics (20N-20S) relaxed to analysis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RELAX2: Same as control with N. </a:t>
            </a:r>
            <a:r>
              <a:rPr lang="en-GB" dirty="0" err="1" smtClean="0"/>
              <a:t>Extratropics</a:t>
            </a:r>
            <a:r>
              <a:rPr lang="en-GB" dirty="0" smtClean="0"/>
              <a:t> (North of 35N)  relaxed to analysis </a:t>
            </a:r>
          </a:p>
        </p:txBody>
      </p:sp>
    </p:spTree>
    <p:extLst>
      <p:ext uri="{BB962C8B-B14F-4D97-AF65-F5344CB8AC3E}">
        <p14:creationId xmlns:p14="http://schemas.microsoft.com/office/powerpoint/2010/main" val="21700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82384"/>
            <a:ext cx="4722131" cy="33425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3391471"/>
            <a:ext cx="4774137" cy="3379318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Tropics relaxed to analysis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0211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RELAX2-Control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2710" r="3762" b="7536"/>
          <a:stretch/>
        </p:blipFill>
        <p:spPr>
          <a:xfrm>
            <a:off x="4796012" y="4159023"/>
            <a:ext cx="4234167" cy="22943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19643" r="3938" b="8697"/>
          <a:stretch/>
        </p:blipFill>
        <p:spPr>
          <a:xfrm>
            <a:off x="4865821" y="759519"/>
            <a:ext cx="4278179" cy="238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2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relaxation on the MJO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13065" r="19014" b="60"/>
          <a:stretch/>
        </p:blipFill>
        <p:spPr>
          <a:xfrm>
            <a:off x="2758056" y="2132856"/>
            <a:ext cx="3110088" cy="29795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2" t="13068" r="19208" b="55"/>
          <a:stretch/>
        </p:blipFill>
        <p:spPr>
          <a:xfrm>
            <a:off x="5940152" y="2204864"/>
            <a:ext cx="3132856" cy="2939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141277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RELAX 2</a:t>
            </a:r>
          </a:p>
          <a:p>
            <a:pPr algn="ctr"/>
            <a:r>
              <a:rPr lang="en-GB" dirty="0" smtClean="0"/>
              <a:t> (NH relaxed)</a:t>
            </a:r>
            <a:endParaRPr lang="en-GB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-108520" y="2214564"/>
            <a:ext cx="3058267" cy="308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5445224"/>
            <a:ext cx="11161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78572" y="5291916"/>
            <a:ext cx="2477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Ensemble mean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124660" y="5782368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24986" y="5733256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376996" y="5733256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5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142394" y="5805264"/>
            <a:ext cx="228600" cy="228600"/>
          </a:xfrm>
          <a:prstGeom prst="ellipse">
            <a:avLst/>
          </a:prstGeom>
          <a:solidFill>
            <a:srgbClr val="FF33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969868" y="5775966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365836" y="5661248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6309320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15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107504" y="6368752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119264" y="6381328"/>
            <a:ext cx="228600" cy="2286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376996" y="6309320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23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-387424"/>
            <a:ext cx="8229600" cy="1143000"/>
          </a:xfrm>
        </p:spPr>
        <p:txBody>
          <a:bodyPr/>
          <a:lstStyle/>
          <a:p>
            <a:r>
              <a:rPr lang="en-GB" dirty="0" smtClean="0"/>
              <a:t>Relaxation in the Tropics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7" r="1654" b="6516"/>
          <a:stretch/>
        </p:blipFill>
        <p:spPr>
          <a:xfrm>
            <a:off x="35496" y="908720"/>
            <a:ext cx="2592288" cy="16277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t="17943" r="3038" b="8494"/>
          <a:stretch/>
        </p:blipFill>
        <p:spPr>
          <a:xfrm>
            <a:off x="2962716" y="886653"/>
            <a:ext cx="2689404" cy="16062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8184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2011 initial conditions 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4" t="23123" r="3487" b="10291"/>
          <a:stretch/>
        </p:blipFill>
        <p:spPr>
          <a:xfrm>
            <a:off x="107504" y="2937057"/>
            <a:ext cx="2416224" cy="1428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25364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2010 initial conditions </a:t>
            </a:r>
            <a:endParaRPr lang="en-GB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" t="23596" r="3550" b="8550"/>
          <a:stretch/>
        </p:blipFill>
        <p:spPr>
          <a:xfrm>
            <a:off x="6005172" y="980728"/>
            <a:ext cx="2455260" cy="14280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3808" y="25556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2009 initial conditions </a:t>
            </a:r>
            <a:endParaRPr lang="en-GB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0" t="23824" r="3835" b="8955"/>
          <a:stretch/>
        </p:blipFill>
        <p:spPr>
          <a:xfrm>
            <a:off x="2947864" y="2937057"/>
            <a:ext cx="2704256" cy="14280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12160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2008 initial conditions 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t="23106" r="3323" b="7768"/>
          <a:stretch/>
        </p:blipFill>
        <p:spPr>
          <a:xfrm>
            <a:off x="5904296" y="2924944"/>
            <a:ext cx="2628144" cy="14401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9512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2007 initial conditions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46438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2006 initial conditions </a:t>
            </a:r>
            <a:endParaRPr lang="en-GB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" t="23485" r="4392" b="8660"/>
          <a:stretch/>
        </p:blipFill>
        <p:spPr>
          <a:xfrm>
            <a:off x="47291" y="5157192"/>
            <a:ext cx="2476437" cy="12961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2" t="23278" r="4666" b="8865"/>
          <a:stretch/>
        </p:blipFill>
        <p:spPr>
          <a:xfrm>
            <a:off x="2746632" y="5103267"/>
            <a:ext cx="2833480" cy="140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4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Tropics relaxed to analysis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6450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129505" y="-99392"/>
            <a:ext cx="295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sz="2400" b="1" dirty="0" smtClean="0"/>
              <a:t>Z500 anomalies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" t="3548" r="25729" b="9577"/>
          <a:stretch/>
        </p:blipFill>
        <p:spPr>
          <a:xfrm>
            <a:off x="755576" y="4078332"/>
            <a:ext cx="3085060" cy="27624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" t="2914" r="27110" b="8943"/>
          <a:stretch/>
        </p:blipFill>
        <p:spPr>
          <a:xfrm>
            <a:off x="5542271" y="692695"/>
            <a:ext cx="2990169" cy="27708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" t="4655" r="26836" b="9100"/>
          <a:stretch/>
        </p:blipFill>
        <p:spPr>
          <a:xfrm>
            <a:off x="730002" y="773680"/>
            <a:ext cx="3110634" cy="2839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" t="2912" r="26849" b="8698"/>
          <a:stretch/>
        </p:blipFill>
        <p:spPr>
          <a:xfrm>
            <a:off x="5634104" y="4037551"/>
            <a:ext cx="3060368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2011 initial conditions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5364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2010 initial conditions 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25556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2009 initial conditions 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12160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2008 initial conditions 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2007 initial conditions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46438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2006 initial conditions </a:t>
            </a:r>
            <a:endParaRPr lang="en-GB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" t="2914" r="27110" b="8943"/>
          <a:stretch/>
        </p:blipFill>
        <p:spPr>
          <a:xfrm>
            <a:off x="503848" y="908720"/>
            <a:ext cx="1802037" cy="16698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4179" r="27109" b="8940"/>
          <a:stretch/>
        </p:blipFill>
        <p:spPr>
          <a:xfrm>
            <a:off x="3304456" y="890620"/>
            <a:ext cx="1843608" cy="16726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t="4282" r="26680" b="9474"/>
          <a:stretch/>
        </p:blipFill>
        <p:spPr>
          <a:xfrm>
            <a:off x="6228184" y="871854"/>
            <a:ext cx="1878000" cy="16914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t="4376" r="27423" b="9380"/>
          <a:stretch/>
        </p:blipFill>
        <p:spPr>
          <a:xfrm>
            <a:off x="503848" y="2988531"/>
            <a:ext cx="1811482" cy="16646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3649" r="26659" b="9473"/>
          <a:stretch/>
        </p:blipFill>
        <p:spPr>
          <a:xfrm>
            <a:off x="3304456" y="2958811"/>
            <a:ext cx="1949436" cy="176869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4461" r="25928" b="9293"/>
          <a:stretch/>
        </p:blipFill>
        <p:spPr>
          <a:xfrm>
            <a:off x="6181278" y="2950468"/>
            <a:ext cx="2043148" cy="181613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" t="4151" r="26462" b="8971"/>
          <a:stretch/>
        </p:blipFill>
        <p:spPr>
          <a:xfrm>
            <a:off x="474926" y="5092806"/>
            <a:ext cx="1957901" cy="180021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t="3775" r="26333" b="9347"/>
          <a:stretch/>
        </p:blipFill>
        <p:spPr>
          <a:xfrm>
            <a:off x="3304456" y="5033164"/>
            <a:ext cx="2101644" cy="191950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-433" r="27109" b="96694"/>
          <a:stretch/>
        </p:blipFill>
        <p:spPr>
          <a:xfrm>
            <a:off x="-1260648" y="-27384"/>
            <a:ext cx="11449272" cy="44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7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Z500 anomalies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2709" r="64994" b="21553"/>
          <a:stretch/>
        </p:blipFill>
        <p:spPr>
          <a:xfrm>
            <a:off x="1187624" y="1412776"/>
            <a:ext cx="2803177" cy="2587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7" r="63199" b="20953"/>
          <a:stretch/>
        </p:blipFill>
        <p:spPr>
          <a:xfrm>
            <a:off x="4644008" y="1300324"/>
            <a:ext cx="2952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1" r="63199" b="20957"/>
          <a:stretch/>
        </p:blipFill>
        <p:spPr>
          <a:xfrm>
            <a:off x="1187624" y="4165505"/>
            <a:ext cx="2952000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0961" r="64545" b="19491"/>
          <a:stretch/>
        </p:blipFill>
        <p:spPr>
          <a:xfrm>
            <a:off x="4644008" y="4060096"/>
            <a:ext cx="2844000" cy="280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25Feb-3March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March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5532" y="40003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March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8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Tropics relaxed to analysis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6450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t="4286" r="28170" b="8832"/>
          <a:stretch/>
        </p:blipFill>
        <p:spPr>
          <a:xfrm>
            <a:off x="5545800" y="692696"/>
            <a:ext cx="3010600" cy="28250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29505" y="-99392"/>
            <a:ext cx="295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sz="2400" b="1" dirty="0" smtClean="0"/>
              <a:t>Z300 anomalies</a:t>
            </a:r>
            <a:endParaRPr lang="en-GB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3" t="4182" r="25761" b="9577"/>
          <a:stretch/>
        </p:blipFill>
        <p:spPr>
          <a:xfrm>
            <a:off x="565395" y="790870"/>
            <a:ext cx="3064421" cy="27600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4284" r="26738" b="9473"/>
          <a:stretch/>
        </p:blipFill>
        <p:spPr>
          <a:xfrm>
            <a:off x="5647496" y="4005064"/>
            <a:ext cx="3028960" cy="27833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3650" r="26830" b="9475"/>
          <a:stretch/>
        </p:blipFill>
        <p:spPr>
          <a:xfrm>
            <a:off x="866417" y="4086364"/>
            <a:ext cx="3018671" cy="279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45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2011 initial conditions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5364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2010 initial conditions 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25556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2009 initial conditions 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12160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2008 initial conditions 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2007 initial conditions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46438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2006 initial conditions </a:t>
            </a:r>
            <a:endParaRPr lang="en-GB" b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-433" r="27109" b="96694"/>
          <a:stretch/>
        </p:blipFill>
        <p:spPr>
          <a:xfrm>
            <a:off x="-1332656" y="-27384"/>
            <a:ext cx="11449272" cy="4471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t="4286" r="28170" b="8832"/>
          <a:stretch/>
        </p:blipFill>
        <p:spPr>
          <a:xfrm>
            <a:off x="611560" y="990767"/>
            <a:ext cx="1700720" cy="1595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3" t="3648" r="28898" b="9473"/>
          <a:stretch/>
        </p:blipFill>
        <p:spPr>
          <a:xfrm>
            <a:off x="3301024" y="908720"/>
            <a:ext cx="1734819" cy="16058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" t="3648" r="28176" b="9471"/>
          <a:stretch/>
        </p:blipFill>
        <p:spPr>
          <a:xfrm>
            <a:off x="6347016" y="936795"/>
            <a:ext cx="1704929" cy="1610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t="3013" r="26834" b="10109"/>
          <a:stretch/>
        </p:blipFill>
        <p:spPr>
          <a:xfrm>
            <a:off x="521918" y="2959624"/>
            <a:ext cx="1844105" cy="1718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" t="3546" r="27555" b="8942"/>
          <a:stretch/>
        </p:blipFill>
        <p:spPr>
          <a:xfrm>
            <a:off x="3301024" y="2896172"/>
            <a:ext cx="1871984" cy="17454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9" t="4063" r="26842" b="8424"/>
          <a:stretch/>
        </p:blipFill>
        <p:spPr>
          <a:xfrm>
            <a:off x="6288665" y="2959624"/>
            <a:ext cx="1904003" cy="17753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4" t="4736" r="27998" b="10288"/>
          <a:stretch/>
        </p:blipFill>
        <p:spPr>
          <a:xfrm>
            <a:off x="404360" y="5106200"/>
            <a:ext cx="1907920" cy="173919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4448" r="27561" b="9308"/>
          <a:stretch/>
        </p:blipFill>
        <p:spPr>
          <a:xfrm>
            <a:off x="3131841" y="4988414"/>
            <a:ext cx="2048138" cy="185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14 Feb day 26-32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395536" y="1250532"/>
            <a:ext cx="2916775" cy="1458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0" r="1295" b="8842"/>
          <a:stretch/>
        </p:blipFill>
        <p:spPr>
          <a:xfrm>
            <a:off x="827584" y="3219711"/>
            <a:ext cx="3141774" cy="1505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29156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22965" r="3933" b="7912"/>
          <a:stretch/>
        </p:blipFill>
        <p:spPr>
          <a:xfrm>
            <a:off x="4716104" y="3174519"/>
            <a:ext cx="3024248" cy="1615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8144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t="23847" r="3032" b="9567"/>
          <a:stretch/>
        </p:blipFill>
        <p:spPr>
          <a:xfrm>
            <a:off x="957895" y="5157192"/>
            <a:ext cx="3038041" cy="15714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47971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11 -17 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23936" r="4749" b="8844"/>
          <a:stretch/>
        </p:blipFill>
        <p:spPr>
          <a:xfrm>
            <a:off x="4741406" y="5157192"/>
            <a:ext cx="3070954" cy="16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21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18 -24 </a:t>
            </a:r>
            <a:r>
              <a:rPr lang="en-GB" dirty="0"/>
              <a:t>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6" b="8682"/>
          <a:stretch/>
        </p:blipFill>
        <p:spPr>
          <a:xfrm>
            <a:off x="4572000" y="5183599"/>
            <a:ext cx="4032448" cy="16469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5" b="8764"/>
          <a:stretch/>
        </p:blipFill>
        <p:spPr>
          <a:xfrm>
            <a:off x="4572000" y="3068960"/>
            <a:ext cx="4104456" cy="182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t="23216" r="4213" b="7661"/>
          <a:stretch/>
        </p:blipFill>
        <p:spPr>
          <a:xfrm>
            <a:off x="611560" y="2996952"/>
            <a:ext cx="3424375" cy="18756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7" b="8849"/>
          <a:stretch/>
        </p:blipFill>
        <p:spPr>
          <a:xfrm>
            <a:off x="345951" y="4959384"/>
            <a:ext cx="4010025" cy="192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751383" y="1206044"/>
            <a:ext cx="3072581" cy="140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28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26 -31 </a:t>
            </a:r>
            <a:r>
              <a:rPr lang="en-GB" dirty="0"/>
              <a:t>March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74980" y="1206044"/>
            <a:ext cx="3041511" cy="16875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857" r="1912" b="8986"/>
          <a:stretch/>
        </p:blipFill>
        <p:spPr>
          <a:xfrm>
            <a:off x="366450" y="3068960"/>
            <a:ext cx="3629486" cy="1650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8" b="7616"/>
          <a:stretch/>
        </p:blipFill>
        <p:spPr>
          <a:xfrm>
            <a:off x="411220" y="5085184"/>
            <a:ext cx="3728732" cy="1790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23197" r="5561" b="8947"/>
          <a:stretch/>
        </p:blipFill>
        <p:spPr>
          <a:xfrm>
            <a:off x="5030346" y="3108098"/>
            <a:ext cx="3110576" cy="167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26275" r="4027" b="7975"/>
          <a:stretch/>
        </p:blipFill>
        <p:spPr>
          <a:xfrm>
            <a:off x="5035548" y="5238492"/>
            <a:ext cx="3208860" cy="16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698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6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t="20317" r="3735" b="7581"/>
          <a:stretch>
            <a:fillRect/>
          </a:stretch>
        </p:blipFill>
        <p:spPr bwMode="auto">
          <a:xfrm>
            <a:off x="3376247" y="4797426"/>
            <a:ext cx="3222381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t="23694" r="3297" b="9090"/>
          <a:stretch>
            <a:fillRect/>
          </a:stretch>
        </p:blipFill>
        <p:spPr bwMode="auto">
          <a:xfrm>
            <a:off x="3308839" y="2519363"/>
            <a:ext cx="3223846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3242897" y="512763"/>
            <a:ext cx="3355731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8" b="9647"/>
          <a:stretch/>
        </p:blipFill>
        <p:spPr>
          <a:xfrm>
            <a:off x="4067944" y="4797152"/>
            <a:ext cx="3951047" cy="2017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6" b="5355"/>
          <a:stretch/>
        </p:blipFill>
        <p:spPr>
          <a:xfrm>
            <a:off x="4007202" y="2420888"/>
            <a:ext cx="3909567" cy="2196024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" t="23300" r="4379" b="9480"/>
          <a:stretch/>
        </p:blipFill>
        <p:spPr>
          <a:xfrm>
            <a:off x="4179710" y="2505062"/>
            <a:ext cx="3564000" cy="207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22667" r="3931" b="10110"/>
          <a:stretch/>
        </p:blipFill>
        <p:spPr>
          <a:xfrm>
            <a:off x="4041188" y="4700176"/>
            <a:ext cx="3771172" cy="21271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338686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4340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9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015802" y="260648"/>
            <a:ext cx="2317513" cy="2070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3437" r="26175" b="9684"/>
          <a:stretch/>
        </p:blipFill>
        <p:spPr>
          <a:xfrm>
            <a:off x="3925322" y="2324924"/>
            <a:ext cx="2407993" cy="2156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3403" r="27730" b="9718"/>
          <a:stretch/>
        </p:blipFill>
        <p:spPr>
          <a:xfrm>
            <a:off x="3937114" y="4592497"/>
            <a:ext cx="2230854" cy="203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10748</TotalTime>
  <Words>358</Words>
  <Application>Microsoft Office PowerPoint</Application>
  <PresentationFormat>On-screen Show (4:3)</PresentationFormat>
  <Paragraphs>113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2-metre temperature anomalies </vt:lpstr>
      <vt:lpstr>Z500 anomalies</vt:lpstr>
      <vt:lpstr>2mtm anomalies  14 Feb day 26-32</vt:lpstr>
      <vt:lpstr>2mtm anomalies  21 Feb day 26-32</vt:lpstr>
      <vt:lpstr>2mtm anomalies  28 Feb day 26-32</vt:lpstr>
      <vt:lpstr>Cold March 2013 – 14 Feb 2013 -Day 26-32</vt:lpstr>
      <vt:lpstr>NCEP</vt:lpstr>
      <vt:lpstr>EC</vt:lpstr>
      <vt:lpstr>Cold March 2013 – 14 Feb 2013 -Day 26-32</vt:lpstr>
      <vt:lpstr>NCEP</vt:lpstr>
      <vt:lpstr>EC</vt:lpstr>
      <vt:lpstr>RELAXATION EXPERIMENTS</vt:lpstr>
      <vt:lpstr>Experimental setup</vt:lpstr>
      <vt:lpstr>PowerPoint Presentation</vt:lpstr>
      <vt:lpstr>PowerPoint Presentation</vt:lpstr>
      <vt:lpstr>Impact of relaxation on the MJO</vt:lpstr>
      <vt:lpstr>Relaxation in the Tropics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2-metre temperature anomalies</dc:title>
  <dc:creator>Frederic Vitart</dc:creator>
  <cp:lastModifiedBy>Frederic Vitart</cp:lastModifiedBy>
  <cp:revision>69</cp:revision>
  <cp:lastPrinted>2013-06-24T08:46:36Z</cp:lastPrinted>
  <dcterms:created xsi:type="dcterms:W3CDTF">2013-04-26T12:23:40Z</dcterms:created>
  <dcterms:modified xsi:type="dcterms:W3CDTF">2013-12-04T10:24:38Z</dcterms:modified>
</cp:coreProperties>
</file>