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98457-3741-4594-89D3-002666B4CE4B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A3348-93F0-4F94-8AE6-2AB6C2149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35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3348-93F0-4F94-8AE6-2AB6C21493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04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3348-93F0-4F94-8AE6-2AB6C21493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04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776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58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39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92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5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5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13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29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20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33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54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BF5C8-23DE-40DE-9DA8-DC3A7698C989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133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4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-243408"/>
            <a:ext cx="7772400" cy="1470025"/>
          </a:xfrm>
        </p:spPr>
        <p:txBody>
          <a:bodyPr/>
          <a:lstStyle/>
          <a:p>
            <a:r>
              <a:rPr lang="en-GB" dirty="0" smtClean="0"/>
              <a:t>2-metre temperature anomalies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563" r="55119" b="64579"/>
          <a:stretch/>
        </p:blipFill>
        <p:spPr>
          <a:xfrm>
            <a:off x="2267744" y="1484784"/>
            <a:ext cx="2555779" cy="13681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558" r="55119" b="64587"/>
          <a:stretch/>
        </p:blipFill>
        <p:spPr>
          <a:xfrm>
            <a:off x="-36512" y="1493704"/>
            <a:ext cx="2376264" cy="1359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365" r="54670" b="64777"/>
          <a:stretch/>
        </p:blipFill>
        <p:spPr>
          <a:xfrm>
            <a:off x="4715250" y="1508873"/>
            <a:ext cx="2377030" cy="1349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376" r="55568" b="64768"/>
          <a:stretch/>
        </p:blipFill>
        <p:spPr>
          <a:xfrm>
            <a:off x="6948264" y="1508873"/>
            <a:ext cx="2304256" cy="13440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730" r="57813" b="64413"/>
          <a:stretch/>
        </p:blipFill>
        <p:spPr>
          <a:xfrm>
            <a:off x="-36512" y="3582240"/>
            <a:ext cx="2234073" cy="12149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2267744" y="3570519"/>
            <a:ext cx="2340711" cy="11703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95" r="55119" b="64577"/>
          <a:stretch/>
        </p:blipFill>
        <p:spPr>
          <a:xfrm>
            <a:off x="4701355" y="3573016"/>
            <a:ext cx="2377031" cy="12011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-7" r="57813" b="64436"/>
          <a:stretch/>
        </p:blipFill>
        <p:spPr>
          <a:xfrm>
            <a:off x="62374" y="5154820"/>
            <a:ext cx="2421394" cy="14425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601" r="58262" b="65814"/>
          <a:stretch/>
        </p:blipFill>
        <p:spPr>
          <a:xfrm>
            <a:off x="2518455" y="5351040"/>
            <a:ext cx="2197561" cy="11743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4860032" y="5346120"/>
            <a:ext cx="2232248" cy="12512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44" y="10527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4-10 Feb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915816" y="10434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11-17 Feb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508104" y="10434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18-25 Feb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412052" y="1052736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 Feb-3 March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39245" y="3059668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4 -10 March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091573" y="3068960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11 -17 March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107797" y="3068960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18 -25 March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71293" y="4959648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26 -31 March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163581" y="5003884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1-7 April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179805" y="5013176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8-15 April</a:t>
            </a:r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61" t="37462" r="893" b="-8762"/>
          <a:stretch/>
        </p:blipFill>
        <p:spPr>
          <a:xfrm>
            <a:off x="7904555" y="3059668"/>
            <a:ext cx="699893" cy="446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3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t="10109" r="19190" b="474"/>
          <a:stretch/>
        </p:blipFill>
        <p:spPr>
          <a:xfrm>
            <a:off x="755576" y="4516658"/>
            <a:ext cx="2376264" cy="23107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t="15149" r="17832" b="-124"/>
          <a:stretch/>
        </p:blipFill>
        <p:spPr>
          <a:xfrm>
            <a:off x="755576" y="2420888"/>
            <a:ext cx="2495970" cy="22446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283968" y="278878"/>
            <a:ext cx="2317513" cy="20700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9" t="3014" r="26830" b="9474"/>
          <a:stretch/>
        </p:blipFill>
        <p:spPr>
          <a:xfrm>
            <a:off x="4180618" y="2420888"/>
            <a:ext cx="2507516" cy="22469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7" t="4083" r="27282" b="9673"/>
          <a:stretch/>
        </p:blipFill>
        <p:spPr>
          <a:xfrm>
            <a:off x="4139952" y="4667883"/>
            <a:ext cx="2478384" cy="221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17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4" t="15098" r="15588" b="-74"/>
          <a:stretch/>
        </p:blipFill>
        <p:spPr>
          <a:xfrm>
            <a:off x="265298" y="2505062"/>
            <a:ext cx="2531157" cy="22611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7" t="15705" r="19092" b="590"/>
          <a:stretch/>
        </p:blipFill>
        <p:spPr>
          <a:xfrm>
            <a:off x="338686" y="4675664"/>
            <a:ext cx="2361106" cy="2179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283968" y="494902"/>
            <a:ext cx="2317513" cy="20700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0" t="3978" r="27730" b="10410"/>
          <a:stretch/>
        </p:blipFill>
        <p:spPr>
          <a:xfrm>
            <a:off x="4191947" y="4600539"/>
            <a:ext cx="2409534" cy="22128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4345" r="26710" b="9413"/>
          <a:stretch/>
        </p:blipFill>
        <p:spPr>
          <a:xfrm>
            <a:off x="4191947" y="2636912"/>
            <a:ext cx="2409534" cy="221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12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/>
          <a:lstStyle/>
          <a:p>
            <a:r>
              <a:rPr lang="en-GB" dirty="0" smtClean="0"/>
              <a:t>RELAXATION EXPERIMENTS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1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Experimental setup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40720" y="2492896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Control: IFS CY40R1 – 51 member ensemble, T639/319 L91,  60 day-integrations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RELAX1: same as Control with tropics (20N-20S) relaxed to analysis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RELAX2: Same as control with N. </a:t>
            </a:r>
            <a:r>
              <a:rPr lang="en-GB" dirty="0" err="1" smtClean="0"/>
              <a:t>Extratropics</a:t>
            </a:r>
            <a:r>
              <a:rPr lang="en-GB" dirty="0" smtClean="0"/>
              <a:t> (North of 35N)  relaxed to analysis </a:t>
            </a:r>
          </a:p>
        </p:txBody>
      </p:sp>
    </p:spTree>
    <p:extLst>
      <p:ext uri="{BB962C8B-B14F-4D97-AF65-F5344CB8AC3E}">
        <p14:creationId xmlns:p14="http://schemas.microsoft.com/office/powerpoint/2010/main" val="217007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92"/>
            <a:ext cx="4874121" cy="34500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125" y="82384"/>
            <a:ext cx="4722131" cy="33425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125" y="3391471"/>
            <a:ext cx="4774137" cy="3379318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535651" y="4293096"/>
            <a:ext cx="3891565" cy="216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RELAX1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RELAX1-Control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5843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92"/>
            <a:ext cx="4874121" cy="3450090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535651" y="4293096"/>
            <a:ext cx="3891565" cy="216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RELAX2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RELAX2-Control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22710" r="3762" b="7536"/>
          <a:stretch/>
        </p:blipFill>
        <p:spPr>
          <a:xfrm>
            <a:off x="4796012" y="4159023"/>
            <a:ext cx="4234167" cy="22943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19643" r="3938" b="8697"/>
          <a:stretch/>
        </p:blipFill>
        <p:spPr>
          <a:xfrm>
            <a:off x="4865821" y="759519"/>
            <a:ext cx="4278179" cy="238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2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relaxation on the MJO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4" t="13065" r="19014" b="60"/>
          <a:stretch/>
        </p:blipFill>
        <p:spPr>
          <a:xfrm>
            <a:off x="2758056" y="2132856"/>
            <a:ext cx="3110088" cy="29795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1920" y="14127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Control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2" t="13068" r="19208" b="55"/>
          <a:stretch/>
        </p:blipFill>
        <p:spPr>
          <a:xfrm>
            <a:off x="5940152" y="2204864"/>
            <a:ext cx="3132856" cy="29397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0232" y="1412776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RELAX 2</a:t>
            </a:r>
          </a:p>
          <a:p>
            <a:pPr algn="ctr"/>
            <a:r>
              <a:rPr lang="en-GB" dirty="0" smtClean="0"/>
              <a:t> (NH relaxed)</a:t>
            </a:r>
            <a:endParaRPr lang="en-GB" dirty="0"/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-108520" y="2214564"/>
            <a:ext cx="3058267" cy="308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14127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39552" y="5445224"/>
            <a:ext cx="11161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78572" y="5291916"/>
            <a:ext cx="2477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Ensemble mean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124660" y="5782368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24986" y="5733256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1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376996" y="5733256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5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3142394" y="5805264"/>
            <a:ext cx="228600" cy="228600"/>
          </a:xfrm>
          <a:prstGeom prst="ellipse">
            <a:avLst/>
          </a:prstGeom>
          <a:solidFill>
            <a:srgbClr val="FF33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969868" y="5775966"/>
            <a:ext cx="228600" cy="2286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365836" y="5661248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10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67544" y="6309320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15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107504" y="6368752"/>
            <a:ext cx="228600" cy="2286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119264" y="6381328"/>
            <a:ext cx="228600" cy="2286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376996" y="6309320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23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Relaxation in the Tropics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7" r="1654" b="6516"/>
          <a:stretch/>
        </p:blipFill>
        <p:spPr>
          <a:xfrm>
            <a:off x="35496" y="3104334"/>
            <a:ext cx="4392488" cy="27580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184482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2013 initial conditions 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12160" y="184482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2012 initial conditions 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2" t="17943" r="3038" b="8494"/>
          <a:stretch/>
        </p:blipFill>
        <p:spPr>
          <a:xfrm>
            <a:off x="4716016" y="3066840"/>
            <a:ext cx="4464496" cy="266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4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Z500 anomalies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" t="32709" r="64994" b="21553"/>
          <a:stretch/>
        </p:blipFill>
        <p:spPr>
          <a:xfrm>
            <a:off x="1187624" y="1412776"/>
            <a:ext cx="2803177" cy="25875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t="31407" r="63199" b="20953"/>
          <a:stretch/>
        </p:blipFill>
        <p:spPr>
          <a:xfrm>
            <a:off x="4644008" y="1300324"/>
            <a:ext cx="2952000" cy="27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t="31401" r="63199" b="20957"/>
          <a:stretch/>
        </p:blipFill>
        <p:spPr>
          <a:xfrm>
            <a:off x="1187624" y="4165505"/>
            <a:ext cx="2952000" cy="27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" t="30961" r="64545" b="19491"/>
          <a:stretch/>
        </p:blipFill>
        <p:spPr>
          <a:xfrm>
            <a:off x="4644008" y="4060096"/>
            <a:ext cx="2844000" cy="280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9712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25Feb-3March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4-10 March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35532" y="400032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11-17 March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87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14 Feb day 26-32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395536" y="1250532"/>
            <a:ext cx="2916775" cy="14583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40" r="1295" b="8842"/>
          <a:stretch/>
        </p:blipFill>
        <p:spPr>
          <a:xfrm>
            <a:off x="827584" y="3219711"/>
            <a:ext cx="3141774" cy="15054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95736" y="29156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" t="22965" r="3933" b="7912"/>
          <a:stretch/>
        </p:blipFill>
        <p:spPr>
          <a:xfrm>
            <a:off x="4716104" y="3174519"/>
            <a:ext cx="3024248" cy="16158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68144" y="28529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8" t="23847" r="3032" b="9567"/>
          <a:stretch/>
        </p:blipFill>
        <p:spPr>
          <a:xfrm>
            <a:off x="957895" y="5157192"/>
            <a:ext cx="3038041" cy="15714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95736" y="47971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814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11 -17 March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" t="23936" r="4749" b="8844"/>
          <a:stretch/>
        </p:blipFill>
        <p:spPr>
          <a:xfrm>
            <a:off x="4741406" y="5157192"/>
            <a:ext cx="3070954" cy="161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2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21 Feb day 26-32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18 -24 </a:t>
            </a:r>
            <a:r>
              <a:rPr lang="en-GB" dirty="0"/>
              <a:t>March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6" b="8682"/>
          <a:stretch/>
        </p:blipFill>
        <p:spPr>
          <a:xfrm>
            <a:off x="4572000" y="5183599"/>
            <a:ext cx="4032448" cy="16469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15" b="8764"/>
          <a:stretch/>
        </p:blipFill>
        <p:spPr>
          <a:xfrm>
            <a:off x="4572000" y="3068960"/>
            <a:ext cx="4104456" cy="18269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6" t="23216" r="4213" b="7661"/>
          <a:stretch/>
        </p:blipFill>
        <p:spPr>
          <a:xfrm>
            <a:off x="611560" y="2996952"/>
            <a:ext cx="3424375" cy="18756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97" b="8849"/>
          <a:stretch/>
        </p:blipFill>
        <p:spPr>
          <a:xfrm>
            <a:off x="345951" y="4959384"/>
            <a:ext cx="4010025" cy="192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95" r="55119" b="64577"/>
          <a:stretch/>
        </p:blipFill>
        <p:spPr>
          <a:xfrm>
            <a:off x="751383" y="1206044"/>
            <a:ext cx="3072581" cy="140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7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28 Feb day 26-32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26 -31 </a:t>
            </a:r>
            <a:r>
              <a:rPr lang="en-GB" dirty="0"/>
              <a:t>March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-7" r="57813" b="64436"/>
          <a:stretch/>
        </p:blipFill>
        <p:spPr>
          <a:xfrm>
            <a:off x="674980" y="1206044"/>
            <a:ext cx="3041511" cy="16875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857" r="1912" b="8986"/>
          <a:stretch/>
        </p:blipFill>
        <p:spPr>
          <a:xfrm>
            <a:off x="366450" y="3068960"/>
            <a:ext cx="3629486" cy="1650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8" b="7616"/>
          <a:stretch/>
        </p:blipFill>
        <p:spPr>
          <a:xfrm>
            <a:off x="411220" y="5085184"/>
            <a:ext cx="3728732" cy="17908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" t="23197" r="5561" b="8947"/>
          <a:stretch/>
        </p:blipFill>
        <p:spPr>
          <a:xfrm>
            <a:off x="5030346" y="3108098"/>
            <a:ext cx="3110576" cy="16725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" t="26275" r="4027" b="7975"/>
          <a:stretch/>
        </p:blipFill>
        <p:spPr>
          <a:xfrm>
            <a:off x="5035548" y="5238492"/>
            <a:ext cx="3208860" cy="163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80292" y="-26988"/>
            <a:ext cx="8563708" cy="647701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Cold March 2013 – 14 Feb 2013 -Day 26-32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7A0BC884-E335-4E4B-8EF9-04EFE16ADCFD}" type="slidenum">
              <a:rPr lang="en-GB" smtClean="0"/>
              <a:pPr/>
              <a:t>6</a:t>
            </a:fld>
            <a:endParaRPr lang="en-GB" smtClean="0"/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4" t="13634" r="18805" b="-993"/>
          <a:stretch>
            <a:fillRect/>
          </a:stretch>
        </p:blipFill>
        <p:spPr bwMode="auto">
          <a:xfrm>
            <a:off x="216877" y="4364038"/>
            <a:ext cx="2193681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13799" r="19411" b="-43"/>
          <a:stretch>
            <a:fillRect/>
          </a:stretch>
        </p:blipFill>
        <p:spPr bwMode="auto">
          <a:xfrm>
            <a:off x="168520" y="2132014"/>
            <a:ext cx="21277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" t="20317" r="3735" b="7581"/>
          <a:stretch>
            <a:fillRect/>
          </a:stretch>
        </p:blipFill>
        <p:spPr bwMode="auto">
          <a:xfrm>
            <a:off x="3376247" y="4797426"/>
            <a:ext cx="3222381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t="23694" r="3297" b="9090"/>
          <a:stretch>
            <a:fillRect/>
          </a:stretch>
        </p:blipFill>
        <p:spPr bwMode="auto">
          <a:xfrm>
            <a:off x="3308839" y="2519363"/>
            <a:ext cx="3223846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3242897" y="512763"/>
            <a:ext cx="3355731" cy="17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216878" y="115889"/>
            <a:ext cx="2079381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21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NCEP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88" b="9647"/>
          <a:stretch/>
        </p:blipFill>
        <p:spPr>
          <a:xfrm>
            <a:off x="4067944" y="4797152"/>
            <a:ext cx="3951047" cy="2017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96" b="5355"/>
          <a:stretch/>
        </p:blipFill>
        <p:spPr>
          <a:xfrm>
            <a:off x="4007202" y="2420888"/>
            <a:ext cx="3909567" cy="2196024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4179710" y="328298"/>
            <a:ext cx="3632650" cy="20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t="10109" r="19190" b="474"/>
          <a:stretch/>
        </p:blipFill>
        <p:spPr>
          <a:xfrm>
            <a:off x="755576" y="4516658"/>
            <a:ext cx="2376264" cy="23107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t="15149" r="17832" b="-124"/>
          <a:stretch/>
        </p:blipFill>
        <p:spPr>
          <a:xfrm>
            <a:off x="755576" y="2420888"/>
            <a:ext cx="2495970" cy="224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7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EC</a:t>
            </a:r>
            <a:endParaRPr lang="en-GB" dirty="0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4179710" y="328298"/>
            <a:ext cx="3632650" cy="20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3" t="23300" r="4379" b="9480"/>
          <a:stretch/>
        </p:blipFill>
        <p:spPr>
          <a:xfrm>
            <a:off x="4179710" y="2505062"/>
            <a:ext cx="3564000" cy="2076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" t="22667" r="3931" b="10110"/>
          <a:stretch/>
        </p:blipFill>
        <p:spPr>
          <a:xfrm>
            <a:off x="4041188" y="4700176"/>
            <a:ext cx="3771172" cy="21271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4" t="15098" r="15588" b="-74"/>
          <a:stretch/>
        </p:blipFill>
        <p:spPr>
          <a:xfrm>
            <a:off x="338686" y="2505062"/>
            <a:ext cx="2531157" cy="22611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7" t="15705" r="19092" b="590"/>
          <a:stretch/>
        </p:blipFill>
        <p:spPr>
          <a:xfrm>
            <a:off x="338686" y="4675664"/>
            <a:ext cx="2361106" cy="217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29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80292" y="-243408"/>
            <a:ext cx="8563708" cy="647701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Cold March 2013 – 14 Feb 2013 -Day 26-32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7A0BC884-E335-4E4B-8EF9-04EFE16ADCFD}" type="slidenum">
              <a:rPr lang="en-GB" smtClean="0"/>
              <a:pPr/>
              <a:t>9</a:t>
            </a:fld>
            <a:endParaRPr lang="en-GB" smtClean="0"/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4" t="13634" r="18805" b="-993"/>
          <a:stretch>
            <a:fillRect/>
          </a:stretch>
        </p:blipFill>
        <p:spPr bwMode="auto">
          <a:xfrm>
            <a:off x="216877" y="4364038"/>
            <a:ext cx="2193681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13799" r="19411" b="-43"/>
          <a:stretch>
            <a:fillRect/>
          </a:stretch>
        </p:blipFill>
        <p:spPr bwMode="auto">
          <a:xfrm>
            <a:off x="168520" y="2132014"/>
            <a:ext cx="21277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216878" y="115889"/>
            <a:ext cx="2079381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015802" y="260648"/>
            <a:ext cx="2317513" cy="2070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" t="3437" r="26175" b="9684"/>
          <a:stretch/>
        </p:blipFill>
        <p:spPr>
          <a:xfrm>
            <a:off x="3925322" y="2324924"/>
            <a:ext cx="2407993" cy="21561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3403" r="27730" b="9718"/>
          <a:stretch/>
        </p:blipFill>
        <p:spPr>
          <a:xfrm>
            <a:off x="3937114" y="4592497"/>
            <a:ext cx="2230854" cy="203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2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10449</TotalTime>
  <Words>269</Words>
  <Application>Microsoft Office PowerPoint</Application>
  <PresentationFormat>On-screen Show (4:3)</PresentationFormat>
  <Paragraphs>81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2-metre temperature anomalies </vt:lpstr>
      <vt:lpstr>Z500 anomalies</vt:lpstr>
      <vt:lpstr>2mtm anomalies  14 Feb day 26-32</vt:lpstr>
      <vt:lpstr>2mtm anomalies  21 Feb day 26-32</vt:lpstr>
      <vt:lpstr>2mtm anomalies  28 Feb day 26-32</vt:lpstr>
      <vt:lpstr>Cold March 2013 – 14 Feb 2013 -Day 26-32</vt:lpstr>
      <vt:lpstr>NCEP</vt:lpstr>
      <vt:lpstr>EC</vt:lpstr>
      <vt:lpstr>Cold March 2013 – 14 Feb 2013 -Day 26-32</vt:lpstr>
      <vt:lpstr>NCEP</vt:lpstr>
      <vt:lpstr>EC</vt:lpstr>
      <vt:lpstr>RELAXATION EXPERIMENTS</vt:lpstr>
      <vt:lpstr>Experimental setup</vt:lpstr>
      <vt:lpstr>PowerPoint Presentation</vt:lpstr>
      <vt:lpstr>PowerPoint Presentation</vt:lpstr>
      <vt:lpstr>Impact of relaxation on the MJO</vt:lpstr>
      <vt:lpstr>Relaxation in the Tropics</vt:lpstr>
    </vt:vector>
  </TitlesOfParts>
  <Company>ECMWF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2-metre temperature anomalies</dc:title>
  <dc:creator>Frederic Vitart</dc:creator>
  <cp:lastModifiedBy>Frederic Vitart</cp:lastModifiedBy>
  <cp:revision>48</cp:revision>
  <cp:lastPrinted>2013-06-24T08:46:36Z</cp:lastPrinted>
  <dcterms:created xsi:type="dcterms:W3CDTF">2013-04-26T12:23:40Z</dcterms:created>
  <dcterms:modified xsi:type="dcterms:W3CDTF">2013-10-14T13:39:35Z</dcterms:modified>
</cp:coreProperties>
</file>