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98457-3741-4594-89D3-002666B4CE4B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A3348-93F0-4F94-8AE6-2AB6C2149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35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776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8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39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92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5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5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13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29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20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33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54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BF5C8-23DE-40DE-9DA8-DC3A7698C989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13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1470025"/>
          </a:xfrm>
        </p:spPr>
        <p:txBody>
          <a:bodyPr/>
          <a:lstStyle/>
          <a:p>
            <a:r>
              <a:rPr lang="en-GB" dirty="0" smtClean="0"/>
              <a:t>2-metre temperature anomalies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63" r="55119" b="64579"/>
          <a:stretch/>
        </p:blipFill>
        <p:spPr>
          <a:xfrm>
            <a:off x="2267744" y="1484784"/>
            <a:ext cx="2555779" cy="13681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58" r="55119" b="64587"/>
          <a:stretch/>
        </p:blipFill>
        <p:spPr>
          <a:xfrm>
            <a:off x="-36512" y="1493704"/>
            <a:ext cx="2376264" cy="1359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65" r="54670" b="64777"/>
          <a:stretch/>
        </p:blipFill>
        <p:spPr>
          <a:xfrm>
            <a:off x="4715250" y="1508873"/>
            <a:ext cx="2377030" cy="1349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76" r="55568" b="64768"/>
          <a:stretch/>
        </p:blipFill>
        <p:spPr>
          <a:xfrm>
            <a:off x="6948264" y="1508873"/>
            <a:ext cx="2304256" cy="1344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730" r="57813" b="64413"/>
          <a:stretch/>
        </p:blipFill>
        <p:spPr>
          <a:xfrm>
            <a:off x="-36512" y="3582240"/>
            <a:ext cx="2234073" cy="12149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2267744" y="3570519"/>
            <a:ext cx="2340711" cy="11703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4701355" y="3573016"/>
            <a:ext cx="2377031" cy="12011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2374" y="5154820"/>
            <a:ext cx="2421394" cy="14425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601" r="58262" b="65814"/>
          <a:stretch/>
        </p:blipFill>
        <p:spPr>
          <a:xfrm>
            <a:off x="2518455" y="5351040"/>
            <a:ext cx="2197561" cy="11743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4860032" y="5346120"/>
            <a:ext cx="2232248" cy="12512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10527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Feb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915816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Feb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508104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18-25 Feb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412052" y="105273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Feb-3 March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39245" y="305966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4 -10 March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091573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11 -17 March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107797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18 -25 March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71293" y="495964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26 -31 March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163581" y="5003884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1-7 April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179805" y="501317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8-15 April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61" t="37462" r="893" b="-8762"/>
          <a:stretch/>
        </p:blipFill>
        <p:spPr>
          <a:xfrm>
            <a:off x="7904555" y="3059668"/>
            <a:ext cx="699893" cy="446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3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Z500 anomalies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2709" r="64994" b="21553"/>
          <a:stretch/>
        </p:blipFill>
        <p:spPr>
          <a:xfrm>
            <a:off x="1187624" y="1412776"/>
            <a:ext cx="2803177" cy="25875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7" r="63199" b="20953"/>
          <a:stretch/>
        </p:blipFill>
        <p:spPr>
          <a:xfrm>
            <a:off x="4644008" y="1300324"/>
            <a:ext cx="2952000" cy="27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1" r="63199" b="20957"/>
          <a:stretch/>
        </p:blipFill>
        <p:spPr>
          <a:xfrm>
            <a:off x="1187624" y="4165505"/>
            <a:ext cx="2952000" cy="27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0961" r="64545" b="19491"/>
          <a:stretch/>
        </p:blipFill>
        <p:spPr>
          <a:xfrm>
            <a:off x="4644008" y="4060096"/>
            <a:ext cx="2844000" cy="280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97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25Feb-3March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March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35532" y="40003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March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87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14 Feb day 26-32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395536" y="1250532"/>
            <a:ext cx="2916775" cy="1458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0" r="1295" b="8842"/>
          <a:stretch/>
        </p:blipFill>
        <p:spPr>
          <a:xfrm>
            <a:off x="827584" y="3219711"/>
            <a:ext cx="3141774" cy="1505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5736" y="29156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t="22965" r="3933" b="7912"/>
          <a:stretch/>
        </p:blipFill>
        <p:spPr>
          <a:xfrm>
            <a:off x="4716104" y="3174519"/>
            <a:ext cx="3024248" cy="16158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8144" y="28529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8" t="23847" r="3032" b="9567"/>
          <a:stretch/>
        </p:blipFill>
        <p:spPr>
          <a:xfrm>
            <a:off x="957895" y="5157192"/>
            <a:ext cx="3038041" cy="15714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5736" y="47971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11 -17 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" t="23936" r="4749" b="8844"/>
          <a:stretch/>
        </p:blipFill>
        <p:spPr>
          <a:xfrm>
            <a:off x="4741406" y="5157192"/>
            <a:ext cx="3070954" cy="16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21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18 -24 </a:t>
            </a:r>
            <a:r>
              <a:rPr lang="en-GB" dirty="0"/>
              <a:t>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6" b="8682"/>
          <a:stretch/>
        </p:blipFill>
        <p:spPr>
          <a:xfrm>
            <a:off x="4572000" y="5183599"/>
            <a:ext cx="4032448" cy="16469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15" b="8764"/>
          <a:stretch/>
        </p:blipFill>
        <p:spPr>
          <a:xfrm>
            <a:off x="4572000" y="3068960"/>
            <a:ext cx="4104456" cy="18269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" t="23216" r="4213" b="7661"/>
          <a:stretch/>
        </p:blipFill>
        <p:spPr>
          <a:xfrm>
            <a:off x="611560" y="2996952"/>
            <a:ext cx="3424375" cy="18756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97" b="8849"/>
          <a:stretch/>
        </p:blipFill>
        <p:spPr>
          <a:xfrm>
            <a:off x="345951" y="4959384"/>
            <a:ext cx="4010025" cy="192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751383" y="1206044"/>
            <a:ext cx="3072581" cy="140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7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28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26 -31 </a:t>
            </a:r>
            <a:r>
              <a:rPr lang="en-GB" dirty="0"/>
              <a:t>March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74980" y="1206044"/>
            <a:ext cx="3041511" cy="16875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857" r="1912" b="8986"/>
          <a:stretch/>
        </p:blipFill>
        <p:spPr>
          <a:xfrm>
            <a:off x="366450" y="3068960"/>
            <a:ext cx="3629486" cy="1650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8" b="7616"/>
          <a:stretch/>
        </p:blipFill>
        <p:spPr>
          <a:xfrm>
            <a:off x="411220" y="5085184"/>
            <a:ext cx="3728732" cy="1790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" t="23197" r="5561" b="8947"/>
          <a:stretch/>
        </p:blipFill>
        <p:spPr>
          <a:xfrm>
            <a:off x="5030346" y="3108098"/>
            <a:ext cx="3110576" cy="1672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" t="26275" r="4027" b="7975"/>
          <a:stretch/>
        </p:blipFill>
        <p:spPr>
          <a:xfrm>
            <a:off x="5035548" y="5238492"/>
            <a:ext cx="3208860" cy="163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80292" y="-26988"/>
            <a:ext cx="8563708" cy="64770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Cold March 2013 – 14 Feb 2013 -Day 26-32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7A0BC884-E335-4E4B-8EF9-04EFE16ADCFD}" type="slidenum">
              <a:rPr lang="en-GB" smtClean="0"/>
              <a:pPr/>
              <a:t>6</a:t>
            </a:fld>
            <a:endParaRPr lang="en-GB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13634" r="18805" b="-993"/>
          <a:stretch>
            <a:fillRect/>
          </a:stretch>
        </p:blipFill>
        <p:spPr bwMode="auto">
          <a:xfrm>
            <a:off x="216877" y="4364038"/>
            <a:ext cx="2193681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3799" r="19411" b="-43"/>
          <a:stretch>
            <a:fillRect/>
          </a:stretch>
        </p:blipFill>
        <p:spPr bwMode="auto">
          <a:xfrm>
            <a:off x="168520" y="2132014"/>
            <a:ext cx="21277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" t="20317" r="3735" b="7581"/>
          <a:stretch>
            <a:fillRect/>
          </a:stretch>
        </p:blipFill>
        <p:spPr bwMode="auto">
          <a:xfrm>
            <a:off x="3376247" y="4797426"/>
            <a:ext cx="3222381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t="23694" r="3297" b="9090"/>
          <a:stretch>
            <a:fillRect/>
          </a:stretch>
        </p:blipFill>
        <p:spPr bwMode="auto">
          <a:xfrm>
            <a:off x="3308839" y="2519363"/>
            <a:ext cx="3223846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3242897" y="512763"/>
            <a:ext cx="3355731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216878" y="115889"/>
            <a:ext cx="2079381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2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NCEP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8" b="9647"/>
          <a:stretch/>
        </p:blipFill>
        <p:spPr>
          <a:xfrm>
            <a:off x="4067944" y="4797152"/>
            <a:ext cx="3951047" cy="2017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96" b="5355"/>
          <a:stretch/>
        </p:blipFill>
        <p:spPr>
          <a:xfrm>
            <a:off x="4007202" y="2420888"/>
            <a:ext cx="3909567" cy="2196024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10109" r="19190" b="474"/>
          <a:stretch/>
        </p:blipFill>
        <p:spPr>
          <a:xfrm>
            <a:off x="755576" y="4516658"/>
            <a:ext cx="2376264" cy="231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15149" r="17832" b="-124"/>
          <a:stretch/>
        </p:blipFill>
        <p:spPr>
          <a:xfrm>
            <a:off x="755576" y="2420888"/>
            <a:ext cx="2495970" cy="224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7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3" t="23300" r="4379" b="9480"/>
          <a:stretch/>
        </p:blipFill>
        <p:spPr>
          <a:xfrm>
            <a:off x="4179710" y="2505062"/>
            <a:ext cx="3564000" cy="2076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" t="22667" r="3931" b="10110"/>
          <a:stretch/>
        </p:blipFill>
        <p:spPr>
          <a:xfrm>
            <a:off x="4041188" y="4700176"/>
            <a:ext cx="3771172" cy="21271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t="15098" r="15588" b="-74"/>
          <a:stretch/>
        </p:blipFill>
        <p:spPr>
          <a:xfrm>
            <a:off x="338686" y="2505062"/>
            <a:ext cx="2531157" cy="2261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15705" r="19092" b="590"/>
          <a:stretch/>
        </p:blipFill>
        <p:spPr>
          <a:xfrm>
            <a:off x="338686" y="4675664"/>
            <a:ext cx="2361106" cy="217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7184</TotalTime>
  <Words>122</Words>
  <Application>Microsoft Office PowerPoint</Application>
  <PresentationFormat>On-screen Show (4:3)</PresentationFormat>
  <Paragraphs>44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2-metre temperature anomalies </vt:lpstr>
      <vt:lpstr>Z500 anomalies</vt:lpstr>
      <vt:lpstr>2mtm anomalies  14 Feb day 26-32</vt:lpstr>
      <vt:lpstr>2mtm anomalies  21 Feb day 26-32</vt:lpstr>
      <vt:lpstr>2mtm anomalies  28 Feb day 26-32</vt:lpstr>
      <vt:lpstr>Cold March 2013 – 14 Feb 2013 -Day 26-32</vt:lpstr>
      <vt:lpstr>NCEP</vt:lpstr>
      <vt:lpstr>EC</vt:lpstr>
    </vt:vector>
  </TitlesOfParts>
  <Company>ECMWF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2-metre temperature anomalies</dc:title>
  <dc:creator>Frederic Vitart</dc:creator>
  <cp:lastModifiedBy>Frederic Vitart</cp:lastModifiedBy>
  <cp:revision>30</cp:revision>
  <cp:lastPrinted>2013-06-24T08:46:36Z</cp:lastPrinted>
  <dcterms:created xsi:type="dcterms:W3CDTF">2013-04-26T12:23:40Z</dcterms:created>
  <dcterms:modified xsi:type="dcterms:W3CDTF">2013-09-20T13:23:37Z</dcterms:modified>
</cp:coreProperties>
</file>