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56" r:id="rId3"/>
    <p:sldId id="258" r:id="rId4"/>
    <p:sldId id="257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020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385CCB-6AAE-4449-A51D-9903890FD30F}" type="datetimeFigureOut">
              <a:rPr lang="en-GB" smtClean="0"/>
              <a:t>11/09/2013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EB864E-A162-4FA6-A979-DE253BDCA26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726191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385CCB-6AAE-4449-A51D-9903890FD30F}" type="datetimeFigureOut">
              <a:rPr lang="en-GB" smtClean="0"/>
              <a:t>11/09/2013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EB864E-A162-4FA6-A979-DE253BDCA26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067210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385CCB-6AAE-4449-A51D-9903890FD30F}" type="datetimeFigureOut">
              <a:rPr lang="en-GB" smtClean="0"/>
              <a:t>11/09/2013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EB864E-A162-4FA6-A979-DE253BDCA26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510849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385CCB-6AAE-4449-A51D-9903890FD30F}" type="datetimeFigureOut">
              <a:rPr lang="en-GB" smtClean="0"/>
              <a:t>11/09/2013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EB864E-A162-4FA6-A979-DE253BDCA26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458117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385CCB-6AAE-4449-A51D-9903890FD30F}" type="datetimeFigureOut">
              <a:rPr lang="en-GB" smtClean="0"/>
              <a:t>11/09/2013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EB864E-A162-4FA6-A979-DE253BDCA26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899559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385CCB-6AAE-4449-A51D-9903890FD30F}" type="datetimeFigureOut">
              <a:rPr lang="en-GB" smtClean="0"/>
              <a:t>11/09/2013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EB864E-A162-4FA6-A979-DE253BDCA26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68844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385CCB-6AAE-4449-A51D-9903890FD30F}" type="datetimeFigureOut">
              <a:rPr lang="en-GB" smtClean="0"/>
              <a:t>11/09/2013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EB864E-A162-4FA6-A979-DE253BDCA26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02840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385CCB-6AAE-4449-A51D-9903890FD30F}" type="datetimeFigureOut">
              <a:rPr lang="en-GB" smtClean="0"/>
              <a:t>11/09/2013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EB864E-A162-4FA6-A979-DE253BDCA26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494092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385CCB-6AAE-4449-A51D-9903890FD30F}" type="datetimeFigureOut">
              <a:rPr lang="en-GB" smtClean="0"/>
              <a:t>11/09/2013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EB864E-A162-4FA6-A979-DE253BDCA26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460045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385CCB-6AAE-4449-A51D-9903890FD30F}" type="datetimeFigureOut">
              <a:rPr lang="en-GB" smtClean="0"/>
              <a:t>11/09/2013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EB864E-A162-4FA6-A979-DE253BDCA26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288347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385CCB-6AAE-4449-A51D-9903890FD30F}" type="datetimeFigureOut">
              <a:rPr lang="en-GB" smtClean="0"/>
              <a:t>11/09/2013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EB864E-A162-4FA6-A979-DE253BDCA26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116490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385CCB-6AAE-4449-A51D-9903890FD30F}" type="datetimeFigureOut">
              <a:rPr lang="en-GB" smtClean="0"/>
              <a:t>11/09/2013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EB864E-A162-4FA6-A979-DE253BDCA26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95253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2563" y="1301452"/>
            <a:ext cx="6238875" cy="5295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2438" y="-243805"/>
            <a:ext cx="8239125" cy="1152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658622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632" y="260648"/>
            <a:ext cx="8304848" cy="61206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16419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Ensemble distribution</a:t>
            </a:r>
            <a:br>
              <a:rPr lang="en-GB" dirty="0" smtClean="0"/>
            </a:br>
            <a:r>
              <a:rPr lang="en-GB" dirty="0" err="1" smtClean="0"/>
              <a:t>Climagrams</a:t>
            </a:r>
            <a:r>
              <a:rPr lang="en-GB" dirty="0" smtClean="0"/>
              <a:t>:</a:t>
            </a:r>
            <a:endParaRPr lang="en-GB" dirty="0"/>
          </a:p>
        </p:txBody>
      </p:sp>
      <p:cxnSp>
        <p:nvCxnSpPr>
          <p:cNvPr id="4" name="Straight Connector 3"/>
          <p:cNvCxnSpPr/>
          <p:nvPr/>
        </p:nvCxnSpPr>
        <p:spPr>
          <a:xfrm>
            <a:off x="3851920" y="2276872"/>
            <a:ext cx="0" cy="288032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" name="Rectangle 5"/>
          <p:cNvSpPr/>
          <p:nvPr/>
        </p:nvSpPr>
        <p:spPr>
          <a:xfrm>
            <a:off x="3671900" y="3210033"/>
            <a:ext cx="360040" cy="93610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7" name="Straight Connector 6"/>
          <p:cNvCxnSpPr/>
          <p:nvPr/>
        </p:nvCxnSpPr>
        <p:spPr>
          <a:xfrm>
            <a:off x="3437899" y="3658061"/>
            <a:ext cx="899592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5508104" y="3473395"/>
            <a:ext cx="22322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Median</a:t>
            </a:r>
            <a:endParaRPr lang="en-GB" dirty="0"/>
          </a:p>
        </p:txBody>
      </p:sp>
      <p:sp>
        <p:nvSpPr>
          <p:cNvPr id="13" name="TextBox 12"/>
          <p:cNvSpPr txBox="1"/>
          <p:nvPr/>
        </p:nvSpPr>
        <p:spPr>
          <a:xfrm>
            <a:off x="5220072" y="1916832"/>
            <a:ext cx="25922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25-75% distribution</a:t>
            </a:r>
            <a:endParaRPr lang="en-GB" dirty="0"/>
          </a:p>
        </p:txBody>
      </p:sp>
      <p:cxnSp>
        <p:nvCxnSpPr>
          <p:cNvPr id="15" name="Straight Arrow Connector 14"/>
          <p:cNvCxnSpPr>
            <a:stCxn id="13" idx="1"/>
          </p:cNvCxnSpPr>
          <p:nvPr/>
        </p:nvCxnSpPr>
        <p:spPr>
          <a:xfrm flipH="1">
            <a:off x="4031941" y="2101498"/>
            <a:ext cx="1188131" cy="111920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flipH="1">
            <a:off x="4626006" y="3645024"/>
            <a:ext cx="566958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 flipV="1">
            <a:off x="1619672" y="2276873"/>
            <a:ext cx="2232248" cy="136815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>
            <a:off x="1619672" y="3717032"/>
            <a:ext cx="2232248" cy="144016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611560" y="3491716"/>
            <a:ext cx="22322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Extremes</a:t>
            </a:r>
            <a:endParaRPr lang="en-GB" dirty="0"/>
          </a:p>
        </p:txBody>
      </p:sp>
      <p:cxnSp>
        <p:nvCxnSpPr>
          <p:cNvPr id="28" name="Straight Arrow Connector 27"/>
          <p:cNvCxnSpPr/>
          <p:nvPr/>
        </p:nvCxnSpPr>
        <p:spPr>
          <a:xfrm flipH="1">
            <a:off x="4031941" y="2253898"/>
            <a:ext cx="1264692" cy="189223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800157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2800" dirty="0" smtClean="0"/>
              <a:t>Precipitation Forecast </a:t>
            </a:r>
            <a:br>
              <a:rPr lang="en-GB" sz="2800" dirty="0" smtClean="0"/>
            </a:br>
            <a:r>
              <a:rPr lang="en-GB" sz="2800" dirty="0" smtClean="0"/>
              <a:t>15-19 June 2013 </a:t>
            </a:r>
            <a:br>
              <a:rPr lang="en-GB" sz="2800" dirty="0" smtClean="0"/>
            </a:br>
            <a:r>
              <a:rPr lang="en-GB" sz="2800" dirty="0" smtClean="0"/>
              <a:t>BOX: 70-85N 25N-40N</a:t>
            </a:r>
            <a:endParaRPr lang="en-GB" sz="28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46" t="17905" r="5963" b="8952"/>
          <a:stretch/>
        </p:blipFill>
        <p:spPr>
          <a:xfrm>
            <a:off x="-36512" y="1887427"/>
            <a:ext cx="9180512" cy="4572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475656" y="6381328"/>
            <a:ext cx="1296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ERA Interim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3491880" y="6381328"/>
            <a:ext cx="1296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err="1" smtClean="0"/>
              <a:t>Fcst</a:t>
            </a:r>
            <a:r>
              <a:rPr lang="en-GB" dirty="0" smtClean="0"/>
              <a:t> 30/05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5148064" y="6381328"/>
            <a:ext cx="1296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err="1" smtClean="0"/>
              <a:t>Fcst</a:t>
            </a:r>
            <a:r>
              <a:rPr lang="en-GB" dirty="0" smtClean="0"/>
              <a:t> 27/05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6804248" y="6381328"/>
            <a:ext cx="1296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err="1" smtClean="0"/>
              <a:t>Fcst</a:t>
            </a:r>
            <a:r>
              <a:rPr lang="en-GB" dirty="0" smtClean="0"/>
              <a:t> 23/05</a:t>
            </a:r>
            <a:endParaRPr lang="en-GB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755576" y="1700808"/>
            <a:ext cx="864096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2843808" y="1700808"/>
            <a:ext cx="864096" cy="0"/>
          </a:xfrm>
          <a:prstGeom prst="line">
            <a:avLst/>
          </a:prstGeom>
          <a:ln>
            <a:solidFill>
              <a:srgbClr val="0033CC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1619672" y="1340768"/>
            <a:ext cx="16561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     </a:t>
            </a:r>
            <a:r>
              <a:rPr lang="en-GB" dirty="0" err="1" smtClean="0"/>
              <a:t>Clim</a:t>
            </a:r>
            <a:r>
              <a:rPr lang="en-GB" dirty="0" smtClean="0"/>
              <a:t>.</a:t>
            </a:r>
          </a:p>
          <a:p>
            <a:r>
              <a:rPr lang="en-GB" dirty="0" smtClean="0"/>
              <a:t>distribution</a:t>
            </a:r>
            <a:endParaRPr lang="en-GB" dirty="0"/>
          </a:p>
        </p:txBody>
      </p:sp>
      <p:sp>
        <p:nvSpPr>
          <p:cNvPr id="14" name="TextBox 13"/>
          <p:cNvSpPr txBox="1"/>
          <p:nvPr/>
        </p:nvSpPr>
        <p:spPr>
          <a:xfrm>
            <a:off x="3707904" y="1340768"/>
            <a:ext cx="20882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 Forecast Distribution</a:t>
            </a:r>
            <a:endParaRPr lang="en-GB" dirty="0"/>
          </a:p>
        </p:txBody>
      </p:sp>
      <p:sp>
        <p:nvSpPr>
          <p:cNvPr id="15" name="Oval 14"/>
          <p:cNvSpPr/>
          <p:nvPr/>
        </p:nvSpPr>
        <p:spPr>
          <a:xfrm>
            <a:off x="5390376" y="1658516"/>
            <a:ext cx="45719" cy="114300"/>
          </a:xfrm>
          <a:prstGeom prst="ellipse">
            <a:avLst/>
          </a:prstGeom>
          <a:solidFill>
            <a:srgbClr val="0033CC"/>
          </a:solidFill>
          <a:ln>
            <a:solidFill>
              <a:srgbClr val="0033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TextBox 15"/>
          <p:cNvSpPr txBox="1"/>
          <p:nvPr/>
        </p:nvSpPr>
        <p:spPr>
          <a:xfrm>
            <a:off x="5508104" y="1547500"/>
            <a:ext cx="20882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Analysis 2013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871667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116632"/>
            <a:ext cx="8229600" cy="1143000"/>
          </a:xfrm>
        </p:spPr>
        <p:txBody>
          <a:bodyPr>
            <a:noAutofit/>
          </a:bodyPr>
          <a:lstStyle/>
          <a:p>
            <a:r>
              <a:rPr lang="en-GB" sz="2800" dirty="0" smtClean="0"/>
              <a:t>Examples of forecasts</a:t>
            </a:r>
            <a:br>
              <a:rPr lang="en-GB" sz="2800" dirty="0" smtClean="0"/>
            </a:br>
            <a:r>
              <a:rPr lang="en-GB" sz="2800" dirty="0" smtClean="0"/>
              <a:t>BOX: 70-85N 25N-40N</a:t>
            </a:r>
            <a:br>
              <a:rPr lang="en-GB" sz="2800" dirty="0" smtClean="0"/>
            </a:br>
            <a:r>
              <a:rPr lang="en-GB" sz="2800" dirty="0" smtClean="0"/>
              <a:t>forecasts starting on 30/05/2013</a:t>
            </a:r>
            <a:endParaRPr lang="en-GB" sz="28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5936" y="1600979"/>
            <a:ext cx="3775501" cy="291743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86" t="14636" r="13263" b="8785"/>
          <a:stretch/>
        </p:blipFill>
        <p:spPr>
          <a:xfrm>
            <a:off x="539552" y="1908626"/>
            <a:ext cx="2880320" cy="211337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32" t="14645" r="14940" b="10007"/>
          <a:stretch/>
        </p:blipFill>
        <p:spPr>
          <a:xfrm>
            <a:off x="539552" y="4437112"/>
            <a:ext cx="3063790" cy="229314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32" t="14015" r="14096" b="10022"/>
          <a:stretch/>
        </p:blipFill>
        <p:spPr>
          <a:xfrm>
            <a:off x="4000811" y="4149080"/>
            <a:ext cx="3024000" cy="22140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403648" y="1556792"/>
            <a:ext cx="13681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Ens. 1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5508104" y="1547500"/>
            <a:ext cx="13681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Ens. 16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5508104" y="4149080"/>
            <a:ext cx="13681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Ens. 14</a:t>
            </a:r>
            <a:endParaRPr lang="en-GB" dirty="0"/>
          </a:p>
        </p:txBody>
      </p:sp>
      <p:sp>
        <p:nvSpPr>
          <p:cNvPr id="12" name="TextBox 11"/>
          <p:cNvSpPr txBox="1"/>
          <p:nvPr/>
        </p:nvSpPr>
        <p:spPr>
          <a:xfrm>
            <a:off x="1455194" y="4149080"/>
            <a:ext cx="13681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Ens. 10</a:t>
            </a:r>
            <a:endParaRPr lang="en-GB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2031258" y="1484784"/>
            <a:ext cx="792088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4211960" y="1484784"/>
            <a:ext cx="792088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2915816" y="1268760"/>
            <a:ext cx="15121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Analysis</a:t>
            </a:r>
            <a:endParaRPr lang="en-GB" dirty="0"/>
          </a:p>
        </p:txBody>
      </p:sp>
      <p:sp>
        <p:nvSpPr>
          <p:cNvPr id="17" name="TextBox 16"/>
          <p:cNvSpPr txBox="1"/>
          <p:nvPr/>
        </p:nvSpPr>
        <p:spPr>
          <a:xfrm>
            <a:off x="5220072" y="1268760"/>
            <a:ext cx="15121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Forecast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0997247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1080</TotalTime>
  <Words>43</Words>
  <Application>Microsoft Office PowerPoint</Application>
  <PresentationFormat>On-screen Show (4:3)</PresentationFormat>
  <Paragraphs>20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PowerPoint Presentation</vt:lpstr>
      <vt:lpstr>PowerPoint Presentation</vt:lpstr>
      <vt:lpstr>Ensemble distribution Climagrams:</vt:lpstr>
      <vt:lpstr>Precipitation Forecast  15-19 June 2013  BOX: 70-85N 25N-40N</vt:lpstr>
      <vt:lpstr>Examples of forecasts BOX: 70-85N 25N-40N forecasts starting on 30/05/2013</vt:lpstr>
    </vt:vector>
  </TitlesOfParts>
  <Company>ECMWF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Frederic Vitart</dc:creator>
  <cp:lastModifiedBy>Frederic Vitart</cp:lastModifiedBy>
  <cp:revision>9</cp:revision>
  <dcterms:created xsi:type="dcterms:W3CDTF">2013-09-11T13:29:19Z</dcterms:created>
  <dcterms:modified xsi:type="dcterms:W3CDTF">2013-09-12T07:29:47Z</dcterms:modified>
</cp:coreProperties>
</file>