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6"/>
  </p:notesMasterIdLst>
  <p:sldIdLst>
    <p:sldId id="256" r:id="rId4"/>
    <p:sldId id="257" r:id="rId5"/>
    <p:sldId id="258" r:id="rId6"/>
    <p:sldId id="259" r:id="rId7"/>
    <p:sldId id="260" r:id="rId8"/>
    <p:sldId id="261" r:id="rId9"/>
    <p:sldId id="262" r:id="rId10"/>
    <p:sldId id="263" r:id="rId11"/>
    <p:sldId id="265" r:id="rId12"/>
    <p:sldId id="266" r:id="rId13"/>
    <p:sldId id="269" r:id="rId14"/>
    <p:sldId id="268" r:id="rId15"/>
  </p:sldIdLst>
  <p:sldSz cx="9144000" cy="5143500" type="screen16x9"/>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43"/>
  </p:normalViewPr>
  <p:slideViewPr>
    <p:cSldViewPr snapToGrid="0" snapToObjects="1">
      <p:cViewPr varScale="1">
        <p:scale>
          <a:sx n="120" d="100"/>
          <a:sy n="120" d="100"/>
        </p:scale>
        <p:origin x="86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5" name="PlaceHolder 1"/>
          <p:cNvSpPr>
            <a:spLocks noGrp="1" noRot="1" noChangeAspect="1"/>
          </p:cNvSpPr>
          <p:nvPr>
            <p:ph type="sldImg"/>
          </p:nvPr>
        </p:nvSpPr>
        <p:spPr>
          <a:xfrm>
            <a:off x="216000" y="812520"/>
            <a:ext cx="7127280" cy="4008960"/>
          </a:xfrm>
          <a:prstGeom prst="rect">
            <a:avLst/>
          </a:prstGeom>
        </p:spPr>
        <p:txBody>
          <a:bodyPr lIns="0" tIns="0" rIns="0" bIns="0" anchor="ctr"/>
          <a:lstStyle/>
          <a:p>
            <a:r>
              <a:rPr lang="en-US" sz="1800" b="0" strike="noStrike" spc="-1">
                <a:solidFill>
                  <a:srgbClr val="000000"/>
                </a:solidFill>
                <a:latin typeface="Calibri"/>
              </a:rPr>
              <a:t>Click to move the slide</a:t>
            </a:r>
          </a:p>
        </p:txBody>
      </p:sp>
      <p:sp>
        <p:nvSpPr>
          <p:cNvPr id="156" name="PlaceHolder 2"/>
          <p:cNvSpPr>
            <a:spLocks noGrp="1"/>
          </p:cNvSpPr>
          <p:nvPr>
            <p:ph type="body"/>
          </p:nvPr>
        </p:nvSpPr>
        <p:spPr>
          <a:xfrm>
            <a:off x="756000" y="5078520"/>
            <a:ext cx="6047640" cy="4811040"/>
          </a:xfrm>
          <a:prstGeom prst="rect">
            <a:avLst/>
          </a:prstGeom>
        </p:spPr>
        <p:txBody>
          <a:bodyPr lIns="0" tIns="0" rIns="0" bIns="0"/>
          <a:lstStyle/>
          <a:p>
            <a:r>
              <a:rPr lang="en-GB" sz="2000" b="0" strike="noStrike" spc="-1">
                <a:latin typeface="Arial"/>
              </a:rPr>
              <a:t>Click to edit the notes format</a:t>
            </a:r>
          </a:p>
        </p:txBody>
      </p:sp>
      <p:sp>
        <p:nvSpPr>
          <p:cNvPr id="157" name="PlaceHolder 3"/>
          <p:cNvSpPr>
            <a:spLocks noGrp="1"/>
          </p:cNvSpPr>
          <p:nvPr>
            <p:ph type="hdr"/>
          </p:nvPr>
        </p:nvSpPr>
        <p:spPr>
          <a:xfrm>
            <a:off x="0" y="0"/>
            <a:ext cx="3280680" cy="534240"/>
          </a:xfrm>
          <a:prstGeom prst="rect">
            <a:avLst/>
          </a:prstGeom>
        </p:spPr>
        <p:txBody>
          <a:bodyPr lIns="0" tIns="0" rIns="0" bIns="0"/>
          <a:lstStyle/>
          <a:p>
            <a:r>
              <a:rPr lang="en-GB" sz="1400" b="0" strike="noStrike" spc="-1">
                <a:latin typeface="Times New Roman"/>
              </a:rPr>
              <a:t>&lt;header&gt;</a:t>
            </a:r>
          </a:p>
        </p:txBody>
      </p:sp>
      <p:sp>
        <p:nvSpPr>
          <p:cNvPr id="158" name="PlaceHolder 4"/>
          <p:cNvSpPr>
            <a:spLocks noGrp="1"/>
          </p:cNvSpPr>
          <p:nvPr>
            <p:ph type="dt"/>
          </p:nvPr>
        </p:nvSpPr>
        <p:spPr>
          <a:xfrm>
            <a:off x="4278960" y="0"/>
            <a:ext cx="3280680" cy="534240"/>
          </a:xfrm>
          <a:prstGeom prst="rect">
            <a:avLst/>
          </a:prstGeom>
        </p:spPr>
        <p:txBody>
          <a:bodyPr lIns="0" tIns="0" rIns="0" bIns="0"/>
          <a:lstStyle/>
          <a:p>
            <a:pPr algn="r"/>
            <a:r>
              <a:rPr lang="en-GB" sz="1400" b="0" strike="noStrike" spc="-1">
                <a:latin typeface="Times New Roman"/>
              </a:rPr>
              <a:t>&lt;date/time&gt;</a:t>
            </a:r>
          </a:p>
        </p:txBody>
      </p:sp>
      <p:sp>
        <p:nvSpPr>
          <p:cNvPr id="159" name="PlaceHolder 5"/>
          <p:cNvSpPr>
            <a:spLocks noGrp="1"/>
          </p:cNvSpPr>
          <p:nvPr>
            <p:ph type="ftr"/>
          </p:nvPr>
        </p:nvSpPr>
        <p:spPr>
          <a:xfrm>
            <a:off x="0" y="10157400"/>
            <a:ext cx="3280680" cy="534240"/>
          </a:xfrm>
          <a:prstGeom prst="rect">
            <a:avLst/>
          </a:prstGeom>
        </p:spPr>
        <p:txBody>
          <a:bodyPr lIns="0" tIns="0" rIns="0" bIns="0" anchor="b"/>
          <a:lstStyle/>
          <a:p>
            <a:r>
              <a:rPr lang="en-GB" sz="1400" b="0" strike="noStrike" spc="-1">
                <a:latin typeface="Times New Roman"/>
              </a:rPr>
              <a:t>&lt;footer&gt;</a:t>
            </a:r>
          </a:p>
        </p:txBody>
      </p:sp>
      <p:sp>
        <p:nvSpPr>
          <p:cNvPr id="160" name="PlaceHolder 6"/>
          <p:cNvSpPr>
            <a:spLocks noGrp="1"/>
          </p:cNvSpPr>
          <p:nvPr>
            <p:ph type="sldNum"/>
          </p:nvPr>
        </p:nvSpPr>
        <p:spPr>
          <a:xfrm>
            <a:off x="4278960" y="10157400"/>
            <a:ext cx="3280680" cy="534240"/>
          </a:xfrm>
          <a:prstGeom prst="rect">
            <a:avLst/>
          </a:prstGeom>
        </p:spPr>
        <p:txBody>
          <a:bodyPr lIns="0" tIns="0" rIns="0" bIns="0" anchor="b"/>
          <a:lstStyle/>
          <a:p>
            <a:pPr algn="r"/>
            <a:fld id="{CF35F5E5-A33B-41B8-B498-372482F5D7DE}"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PlaceHolder 1"/>
          <p:cNvSpPr>
            <a:spLocks noGrp="1" noRot="1" noChangeAspect="1"/>
          </p:cNvSpPr>
          <p:nvPr>
            <p:ph type="sldImg"/>
          </p:nvPr>
        </p:nvSpPr>
        <p:spPr>
          <a:xfrm>
            <a:off x="381000" y="685800"/>
            <a:ext cx="6096000" cy="3429000"/>
          </a:xfrm>
          <a:prstGeom prst="rect">
            <a:avLst/>
          </a:prstGeom>
        </p:spPr>
      </p:sp>
      <p:sp>
        <p:nvSpPr>
          <p:cNvPr id="276" name="PlaceHolder 2"/>
          <p:cNvSpPr>
            <a:spLocks noGrp="1"/>
          </p:cNvSpPr>
          <p:nvPr>
            <p:ph type="body"/>
          </p:nvPr>
        </p:nvSpPr>
        <p:spPr>
          <a:xfrm>
            <a:off x="685800" y="4343400"/>
            <a:ext cx="5486040" cy="4114440"/>
          </a:xfrm>
          <a:prstGeom prst="rect">
            <a:avLst/>
          </a:prstGeom>
        </p:spPr>
        <p:txBody>
          <a:bodyPr/>
          <a:lstStyle/>
          <a:p>
            <a:pPr>
              <a:lnSpc>
                <a:spcPct val="100000"/>
              </a:lnSpc>
            </a:pPr>
            <a:r>
              <a:rPr lang="en-GB" sz="1200" b="0" strike="noStrike" spc="-1">
                <a:latin typeface="Arial"/>
              </a:rPr>
              <a:t>v3.1 = 465 Tg/year </a:t>
            </a:r>
          </a:p>
          <a:p>
            <a:pPr>
              <a:lnSpc>
                <a:spcPct val="100000"/>
              </a:lnSpc>
            </a:pPr>
            <a:endParaRPr lang="en-GB" sz="1200" b="0" strike="noStrike" spc="-1">
              <a:latin typeface="Arial"/>
            </a:endParaRPr>
          </a:p>
        </p:txBody>
      </p:sp>
      <p:sp>
        <p:nvSpPr>
          <p:cNvPr id="277" name="TextShape 3"/>
          <p:cNvSpPr txBox="1"/>
          <p:nvPr/>
        </p:nvSpPr>
        <p:spPr>
          <a:xfrm>
            <a:off x="3884760" y="8685360"/>
            <a:ext cx="2971440" cy="456840"/>
          </a:xfrm>
          <a:prstGeom prst="rect">
            <a:avLst/>
          </a:prstGeom>
          <a:noFill/>
          <a:ln>
            <a:noFill/>
          </a:ln>
        </p:spPr>
        <p:txBody>
          <a:bodyPr anchor="b"/>
          <a:lstStyle/>
          <a:p>
            <a:pPr algn="r">
              <a:lnSpc>
                <a:spcPct val="100000"/>
              </a:lnSpc>
            </a:pPr>
            <a:fld id="{6AF37B13-05BD-4932-BB11-E805682C16CD}" type="slidenum">
              <a:rPr lang="en-GB" sz="1200" b="0" strike="noStrike" spc="-1">
                <a:latin typeface="Times New Roman"/>
              </a:rPr>
              <a:t>10</a:t>
            </a:fld>
            <a:endParaRPr lang="en-GB"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cs-CZ" dirty="0"/>
          </a:p>
        </p:txBody>
      </p:sp>
      <p:sp>
        <p:nvSpPr>
          <p:cNvPr id="4" name="Slide Number Placeholder 3"/>
          <p:cNvSpPr>
            <a:spLocks noGrp="1"/>
          </p:cNvSpPr>
          <p:nvPr>
            <p:ph type="sldNum"/>
          </p:nvPr>
        </p:nvSpPr>
        <p:spPr/>
        <p:txBody>
          <a:bodyPr/>
          <a:lstStyle/>
          <a:p>
            <a:pPr algn="r"/>
            <a:fld id="{CF35F5E5-A33B-41B8-B498-372482F5D7DE}" type="slidenum">
              <a:rPr lang="en-GB" sz="1400" b="0" strike="noStrike" spc="-1" smtClean="0">
                <a:latin typeface="Times New Roman"/>
              </a:rPr>
              <a:t>11</a:t>
            </a:fld>
            <a:endParaRPr lang="en-GB" sz="1400" b="0" strike="noStrike" spc="-1">
              <a:latin typeface="Times New Roman"/>
            </a:endParaRPr>
          </a:p>
        </p:txBody>
      </p:sp>
    </p:spTree>
    <p:extLst>
      <p:ext uri="{BB962C8B-B14F-4D97-AF65-F5344CB8AC3E}">
        <p14:creationId xmlns:p14="http://schemas.microsoft.com/office/powerpoint/2010/main" val="1685139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37" name="PlaceHolder 2"/>
          <p:cNvSpPr>
            <a:spLocks noGrp="1"/>
          </p:cNvSpPr>
          <p:nvPr>
            <p:ph type="body"/>
          </p:nvPr>
        </p:nvSpPr>
        <p:spPr>
          <a:xfrm>
            <a:off x="942840" y="69948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8" name="PlaceHolder 3"/>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40"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1"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2"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3" name="PlaceHolder 5"/>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45" name="PlaceHolder 2"/>
          <p:cNvSpPr>
            <a:spLocks noGrp="1"/>
          </p:cNvSpPr>
          <p:nvPr>
            <p:ph type="body"/>
          </p:nvPr>
        </p:nvSpPr>
        <p:spPr>
          <a:xfrm>
            <a:off x="94284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6" name="PlaceHolder 3"/>
          <p:cNvSpPr>
            <a:spLocks noGrp="1"/>
          </p:cNvSpPr>
          <p:nvPr>
            <p:ph type="body"/>
          </p:nvPr>
        </p:nvSpPr>
        <p:spPr>
          <a:xfrm>
            <a:off x="356112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7" name="PlaceHolder 4"/>
          <p:cNvSpPr>
            <a:spLocks noGrp="1"/>
          </p:cNvSpPr>
          <p:nvPr>
            <p:ph type="body"/>
          </p:nvPr>
        </p:nvSpPr>
        <p:spPr>
          <a:xfrm>
            <a:off x="617976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8" name="PlaceHolder 5"/>
          <p:cNvSpPr>
            <a:spLocks noGrp="1"/>
          </p:cNvSpPr>
          <p:nvPr>
            <p:ph type="body"/>
          </p:nvPr>
        </p:nvSpPr>
        <p:spPr>
          <a:xfrm>
            <a:off x="94284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9" name="PlaceHolder 6"/>
          <p:cNvSpPr>
            <a:spLocks noGrp="1"/>
          </p:cNvSpPr>
          <p:nvPr>
            <p:ph type="body"/>
          </p:nvPr>
        </p:nvSpPr>
        <p:spPr>
          <a:xfrm>
            <a:off x="356112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50" name="PlaceHolder 7"/>
          <p:cNvSpPr>
            <a:spLocks noGrp="1"/>
          </p:cNvSpPr>
          <p:nvPr>
            <p:ph type="body"/>
          </p:nvPr>
        </p:nvSpPr>
        <p:spPr>
          <a:xfrm>
            <a:off x="617976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7"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68" name="PlaceHolder 2"/>
          <p:cNvSpPr>
            <a:spLocks noGrp="1"/>
          </p:cNvSpPr>
          <p:nvPr>
            <p:ph type="subTitle"/>
          </p:nvPr>
        </p:nvSpPr>
        <p:spPr>
          <a:xfrm>
            <a:off x="942840" y="699480"/>
            <a:ext cx="7743600" cy="382284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70" name="PlaceHolder 2"/>
          <p:cNvSpPr>
            <a:spLocks noGrp="1"/>
          </p:cNvSpPr>
          <p:nvPr>
            <p:ph type="body"/>
          </p:nvPr>
        </p:nvSpPr>
        <p:spPr>
          <a:xfrm>
            <a:off x="942840" y="699480"/>
            <a:ext cx="774360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72"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3"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4"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5" name="PlaceHolder 1"/>
          <p:cNvSpPr>
            <a:spLocks noGrp="1"/>
          </p:cNvSpPr>
          <p:nvPr>
            <p:ph type="subTitle"/>
          </p:nvPr>
        </p:nvSpPr>
        <p:spPr>
          <a:xfrm>
            <a:off x="867600" y="246240"/>
            <a:ext cx="7818840" cy="133452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77"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8"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9"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6" name="PlaceHolder 2"/>
          <p:cNvSpPr>
            <a:spLocks noGrp="1"/>
          </p:cNvSpPr>
          <p:nvPr>
            <p:ph type="subTitle"/>
          </p:nvPr>
        </p:nvSpPr>
        <p:spPr>
          <a:xfrm>
            <a:off x="942840" y="699480"/>
            <a:ext cx="7743600" cy="382284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81"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2"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3" name="PlaceHolder 4"/>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85"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6"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7" name="PlaceHolder 4"/>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89" name="PlaceHolder 2"/>
          <p:cNvSpPr>
            <a:spLocks noGrp="1"/>
          </p:cNvSpPr>
          <p:nvPr>
            <p:ph type="body"/>
          </p:nvPr>
        </p:nvSpPr>
        <p:spPr>
          <a:xfrm>
            <a:off x="942840" y="69948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0" name="PlaceHolder 3"/>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92"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3"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4"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5" name="PlaceHolder 5"/>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97" name="PlaceHolder 2"/>
          <p:cNvSpPr>
            <a:spLocks noGrp="1"/>
          </p:cNvSpPr>
          <p:nvPr>
            <p:ph type="body"/>
          </p:nvPr>
        </p:nvSpPr>
        <p:spPr>
          <a:xfrm>
            <a:off x="94284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8" name="PlaceHolder 3"/>
          <p:cNvSpPr>
            <a:spLocks noGrp="1"/>
          </p:cNvSpPr>
          <p:nvPr>
            <p:ph type="body"/>
          </p:nvPr>
        </p:nvSpPr>
        <p:spPr>
          <a:xfrm>
            <a:off x="356112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9" name="PlaceHolder 4"/>
          <p:cNvSpPr>
            <a:spLocks noGrp="1"/>
          </p:cNvSpPr>
          <p:nvPr>
            <p:ph type="body"/>
          </p:nvPr>
        </p:nvSpPr>
        <p:spPr>
          <a:xfrm>
            <a:off x="617976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00" name="PlaceHolder 5"/>
          <p:cNvSpPr>
            <a:spLocks noGrp="1"/>
          </p:cNvSpPr>
          <p:nvPr>
            <p:ph type="body"/>
          </p:nvPr>
        </p:nvSpPr>
        <p:spPr>
          <a:xfrm>
            <a:off x="94284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01" name="PlaceHolder 6"/>
          <p:cNvSpPr>
            <a:spLocks noGrp="1"/>
          </p:cNvSpPr>
          <p:nvPr>
            <p:ph type="body"/>
          </p:nvPr>
        </p:nvSpPr>
        <p:spPr>
          <a:xfrm>
            <a:off x="356112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02" name="PlaceHolder 7"/>
          <p:cNvSpPr>
            <a:spLocks noGrp="1"/>
          </p:cNvSpPr>
          <p:nvPr>
            <p:ph type="body"/>
          </p:nvPr>
        </p:nvSpPr>
        <p:spPr>
          <a:xfrm>
            <a:off x="617976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9"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20" name="PlaceHolder 2"/>
          <p:cNvSpPr>
            <a:spLocks noGrp="1"/>
          </p:cNvSpPr>
          <p:nvPr>
            <p:ph type="subTitle"/>
          </p:nvPr>
        </p:nvSpPr>
        <p:spPr>
          <a:xfrm>
            <a:off x="942840" y="699480"/>
            <a:ext cx="7743600" cy="382284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22" name="PlaceHolder 2"/>
          <p:cNvSpPr>
            <a:spLocks noGrp="1"/>
          </p:cNvSpPr>
          <p:nvPr>
            <p:ph type="body"/>
          </p:nvPr>
        </p:nvSpPr>
        <p:spPr>
          <a:xfrm>
            <a:off x="942840" y="699480"/>
            <a:ext cx="774360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24"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25"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6"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8" name="PlaceHolder 2"/>
          <p:cNvSpPr>
            <a:spLocks noGrp="1"/>
          </p:cNvSpPr>
          <p:nvPr>
            <p:ph type="body"/>
          </p:nvPr>
        </p:nvSpPr>
        <p:spPr>
          <a:xfrm>
            <a:off x="942840" y="699480"/>
            <a:ext cx="774360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7" name="PlaceHolder 1"/>
          <p:cNvSpPr>
            <a:spLocks noGrp="1"/>
          </p:cNvSpPr>
          <p:nvPr>
            <p:ph type="subTitle"/>
          </p:nvPr>
        </p:nvSpPr>
        <p:spPr>
          <a:xfrm>
            <a:off x="867600" y="246240"/>
            <a:ext cx="7818840" cy="133452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29"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0"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1"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33"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4"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5" name="PlaceHolder 4"/>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37"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8"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9" name="PlaceHolder 4"/>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41" name="PlaceHolder 2"/>
          <p:cNvSpPr>
            <a:spLocks noGrp="1"/>
          </p:cNvSpPr>
          <p:nvPr>
            <p:ph type="body"/>
          </p:nvPr>
        </p:nvSpPr>
        <p:spPr>
          <a:xfrm>
            <a:off x="942840" y="69948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2" name="PlaceHolder 3"/>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44"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5"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6"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7" name="PlaceHolder 5"/>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149" name="PlaceHolder 2"/>
          <p:cNvSpPr>
            <a:spLocks noGrp="1"/>
          </p:cNvSpPr>
          <p:nvPr>
            <p:ph type="body"/>
          </p:nvPr>
        </p:nvSpPr>
        <p:spPr>
          <a:xfrm>
            <a:off x="94284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50" name="PlaceHolder 3"/>
          <p:cNvSpPr>
            <a:spLocks noGrp="1"/>
          </p:cNvSpPr>
          <p:nvPr>
            <p:ph type="body"/>
          </p:nvPr>
        </p:nvSpPr>
        <p:spPr>
          <a:xfrm>
            <a:off x="356112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51" name="PlaceHolder 4"/>
          <p:cNvSpPr>
            <a:spLocks noGrp="1"/>
          </p:cNvSpPr>
          <p:nvPr>
            <p:ph type="body"/>
          </p:nvPr>
        </p:nvSpPr>
        <p:spPr>
          <a:xfrm>
            <a:off x="6179760" y="69948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52" name="PlaceHolder 5"/>
          <p:cNvSpPr>
            <a:spLocks noGrp="1"/>
          </p:cNvSpPr>
          <p:nvPr>
            <p:ph type="body"/>
          </p:nvPr>
        </p:nvSpPr>
        <p:spPr>
          <a:xfrm>
            <a:off x="94284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53" name="PlaceHolder 6"/>
          <p:cNvSpPr>
            <a:spLocks noGrp="1"/>
          </p:cNvSpPr>
          <p:nvPr>
            <p:ph type="body"/>
          </p:nvPr>
        </p:nvSpPr>
        <p:spPr>
          <a:xfrm>
            <a:off x="356112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54" name="PlaceHolder 7"/>
          <p:cNvSpPr>
            <a:spLocks noGrp="1"/>
          </p:cNvSpPr>
          <p:nvPr>
            <p:ph type="body"/>
          </p:nvPr>
        </p:nvSpPr>
        <p:spPr>
          <a:xfrm>
            <a:off x="6179760" y="2696400"/>
            <a:ext cx="24933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20"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1"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 name="PlaceHolder 1"/>
          <p:cNvSpPr>
            <a:spLocks noGrp="1"/>
          </p:cNvSpPr>
          <p:nvPr>
            <p:ph type="subTitle"/>
          </p:nvPr>
        </p:nvSpPr>
        <p:spPr>
          <a:xfrm>
            <a:off x="867600" y="246240"/>
            <a:ext cx="7818840" cy="133452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25"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6" name="PlaceHolder 3"/>
          <p:cNvSpPr>
            <a:spLocks noGrp="1"/>
          </p:cNvSpPr>
          <p:nvPr>
            <p:ph type="body"/>
          </p:nvPr>
        </p:nvSpPr>
        <p:spPr>
          <a:xfrm>
            <a:off x="491076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7" name="PlaceHolder 4"/>
          <p:cNvSpPr>
            <a:spLocks noGrp="1"/>
          </p:cNvSpPr>
          <p:nvPr>
            <p:ph type="body"/>
          </p:nvPr>
        </p:nvSpPr>
        <p:spPr>
          <a:xfrm>
            <a:off x="94284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29" name="PlaceHolder 2"/>
          <p:cNvSpPr>
            <a:spLocks noGrp="1"/>
          </p:cNvSpPr>
          <p:nvPr>
            <p:ph type="body"/>
          </p:nvPr>
        </p:nvSpPr>
        <p:spPr>
          <a:xfrm>
            <a:off x="942840" y="699480"/>
            <a:ext cx="3778560" cy="382284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0"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1" name="PlaceHolder 4"/>
          <p:cNvSpPr>
            <a:spLocks noGrp="1"/>
          </p:cNvSpPr>
          <p:nvPr>
            <p:ph type="body"/>
          </p:nvPr>
        </p:nvSpPr>
        <p:spPr>
          <a:xfrm>
            <a:off x="4910760" y="269640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867600" y="246240"/>
            <a:ext cx="7818840" cy="287640"/>
          </a:xfrm>
          <a:prstGeom prst="rect">
            <a:avLst/>
          </a:prstGeom>
        </p:spPr>
        <p:txBody>
          <a:bodyPr lIns="0" tIns="0" rIns="0" bIns="0" anchor="ctr"/>
          <a:lstStyle/>
          <a:p>
            <a:endParaRPr lang="en-US" sz="1800" b="0" strike="noStrike" spc="-1">
              <a:solidFill>
                <a:srgbClr val="000000"/>
              </a:solidFill>
              <a:latin typeface="Calibri"/>
            </a:endParaRPr>
          </a:p>
        </p:txBody>
      </p:sp>
      <p:sp>
        <p:nvSpPr>
          <p:cNvPr id="33" name="PlaceHolder 2"/>
          <p:cNvSpPr>
            <a:spLocks noGrp="1"/>
          </p:cNvSpPr>
          <p:nvPr>
            <p:ph type="body"/>
          </p:nvPr>
        </p:nvSpPr>
        <p:spPr>
          <a:xfrm>
            <a:off x="94284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4" name="PlaceHolder 3"/>
          <p:cNvSpPr>
            <a:spLocks noGrp="1"/>
          </p:cNvSpPr>
          <p:nvPr>
            <p:ph type="body"/>
          </p:nvPr>
        </p:nvSpPr>
        <p:spPr>
          <a:xfrm>
            <a:off x="4910760" y="699480"/>
            <a:ext cx="3778560" cy="182340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5" name="PlaceHolder 4"/>
          <p:cNvSpPr>
            <a:spLocks noGrp="1"/>
          </p:cNvSpPr>
          <p:nvPr>
            <p:ph type="body"/>
          </p:nvPr>
        </p:nvSpPr>
        <p:spPr>
          <a:xfrm>
            <a:off x="942840" y="2696400"/>
            <a:ext cx="7743600" cy="182340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Relationship Id="rId10" Type="http://schemas.openxmlformats.org/officeDocument/2006/relationships/slideLayout" Target="../slideLayouts/slideLayout10.xml"/><Relationship Id="rId19" Type="http://schemas.openxmlformats.org/officeDocument/2006/relationships/image" Target="../media/image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8.png"/><Relationship Id="rId2" Type="http://schemas.openxmlformats.org/officeDocument/2006/relationships/slideLayout" Target="../slideLayouts/slideLayout14.xml"/><Relationship Id="rId16" Type="http://schemas.openxmlformats.org/officeDocument/2006/relationships/image" Target="../media/image7.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ti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8.png"/><Relationship Id="rId2" Type="http://schemas.openxmlformats.org/officeDocument/2006/relationships/slideLayout" Target="../slideLayouts/slideLayout26.xml"/><Relationship Id="rId16" Type="http://schemas.openxmlformats.org/officeDocument/2006/relationships/image" Target="../media/image7.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tif"/><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 name="Picture 2"/>
          <p:cNvPicPr/>
          <p:nvPr/>
        </p:nvPicPr>
        <p:blipFill>
          <a:blip r:embed="rId14"/>
          <a:stretch/>
        </p:blipFill>
        <p:spPr>
          <a:xfrm>
            <a:off x="6837120" y="4610160"/>
            <a:ext cx="2037600" cy="409320"/>
          </a:xfrm>
          <a:prstGeom prst="rect">
            <a:avLst/>
          </a:prstGeom>
          <a:ln>
            <a:noFill/>
          </a:ln>
        </p:spPr>
      </p:pic>
      <p:sp>
        <p:nvSpPr>
          <p:cNvPr id="16" name="CustomShape 1"/>
          <p:cNvSpPr/>
          <p:nvPr/>
        </p:nvSpPr>
        <p:spPr>
          <a:xfrm>
            <a:off x="5940000" y="4610880"/>
            <a:ext cx="900720" cy="408960"/>
          </a:xfrm>
          <a:prstGeom prst="rect">
            <a:avLst/>
          </a:prstGeom>
          <a:solidFill>
            <a:srgbClr val="F8F8F9"/>
          </a:solidFill>
          <a:ln>
            <a:noFill/>
          </a:ln>
        </p:spPr>
        <p:style>
          <a:lnRef idx="2">
            <a:schemeClr val="dk1"/>
          </a:lnRef>
          <a:fillRef idx="1">
            <a:schemeClr val="lt1"/>
          </a:fillRef>
          <a:effectRef idx="0">
            <a:schemeClr val="dk1"/>
          </a:effectRef>
          <a:fontRef idx="minor"/>
        </p:style>
      </p:sp>
      <p:pic>
        <p:nvPicPr>
          <p:cNvPr id="2" name="Picture 8"/>
          <p:cNvPicPr/>
          <p:nvPr/>
        </p:nvPicPr>
        <p:blipFill>
          <a:blip r:embed="rId15"/>
          <a:stretch/>
        </p:blipFill>
        <p:spPr>
          <a:xfrm>
            <a:off x="6004080" y="4746240"/>
            <a:ext cx="823320" cy="141120"/>
          </a:xfrm>
          <a:prstGeom prst="rect">
            <a:avLst/>
          </a:prstGeom>
          <a:ln>
            <a:noFill/>
          </a:ln>
        </p:spPr>
      </p:pic>
      <p:sp>
        <p:nvSpPr>
          <p:cNvPr id="3" name="CustomShape 2"/>
          <p:cNvSpPr/>
          <p:nvPr/>
        </p:nvSpPr>
        <p:spPr>
          <a:xfrm>
            <a:off x="0" y="0"/>
            <a:ext cx="9143640" cy="514332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p:style>
      </p:sp>
      <p:pic>
        <p:nvPicPr>
          <p:cNvPr id="4" name="Picture 2"/>
          <p:cNvPicPr/>
          <p:nvPr/>
        </p:nvPicPr>
        <p:blipFill>
          <a:blip r:embed="rId16"/>
          <a:stretch/>
        </p:blipFill>
        <p:spPr>
          <a:xfrm>
            <a:off x="7306200" y="0"/>
            <a:ext cx="1847880" cy="5143320"/>
          </a:xfrm>
          <a:prstGeom prst="rect">
            <a:avLst/>
          </a:prstGeom>
          <a:ln>
            <a:noFill/>
          </a:ln>
        </p:spPr>
      </p:pic>
      <p:sp>
        <p:nvSpPr>
          <p:cNvPr id="5" name="PlaceHolder 3"/>
          <p:cNvSpPr>
            <a:spLocks noGrp="1"/>
          </p:cNvSpPr>
          <p:nvPr>
            <p:ph type="dt"/>
          </p:nvPr>
        </p:nvSpPr>
        <p:spPr>
          <a:xfrm>
            <a:off x="457200" y="4933080"/>
            <a:ext cx="2133360" cy="273600"/>
          </a:xfrm>
          <a:prstGeom prst="rect">
            <a:avLst/>
          </a:prstGeom>
        </p:spPr>
        <p:txBody>
          <a:bodyPr anchor="ctr"/>
          <a:lstStyle/>
          <a:p>
            <a:pPr>
              <a:lnSpc>
                <a:spcPct val="100000"/>
              </a:lnSpc>
            </a:pPr>
            <a:fld id="{5A994D46-F668-410D-9B45-78BEC58970C5}" type="datetime3">
              <a:rPr lang="en-GB" sz="1200" b="0" strike="noStrike" spc="-1">
                <a:solidFill>
                  <a:srgbClr val="F2F2F2"/>
                </a:solidFill>
                <a:latin typeface="Calibri"/>
              </a:rPr>
              <a:t>16 February, 2021</a:t>
            </a:fld>
            <a:endParaRPr lang="en-GB" sz="1200" b="0" strike="noStrike" spc="-1">
              <a:latin typeface="Times New Roman"/>
            </a:endParaRPr>
          </a:p>
        </p:txBody>
      </p:sp>
      <p:sp>
        <p:nvSpPr>
          <p:cNvPr id="6" name="PlaceHolder 4"/>
          <p:cNvSpPr>
            <a:spLocks noGrp="1"/>
          </p:cNvSpPr>
          <p:nvPr>
            <p:ph type="ftr"/>
          </p:nvPr>
        </p:nvSpPr>
        <p:spPr>
          <a:xfrm>
            <a:off x="3124080" y="4933080"/>
            <a:ext cx="2895120" cy="273600"/>
          </a:xfrm>
          <a:prstGeom prst="rect">
            <a:avLst/>
          </a:prstGeom>
        </p:spPr>
        <p:txBody>
          <a:bodyPr anchor="ctr"/>
          <a:lstStyle/>
          <a:p>
            <a:endParaRPr lang="en-GB" sz="2400" b="0" strike="noStrike" spc="-1">
              <a:latin typeface="Times New Roman"/>
            </a:endParaRPr>
          </a:p>
        </p:txBody>
      </p:sp>
      <p:sp>
        <p:nvSpPr>
          <p:cNvPr id="7" name="PlaceHolder 5"/>
          <p:cNvSpPr>
            <a:spLocks noGrp="1"/>
          </p:cNvSpPr>
          <p:nvPr>
            <p:ph type="sldNum"/>
          </p:nvPr>
        </p:nvSpPr>
        <p:spPr>
          <a:xfrm>
            <a:off x="6553080" y="4933080"/>
            <a:ext cx="2133360" cy="273600"/>
          </a:xfrm>
          <a:prstGeom prst="rect">
            <a:avLst/>
          </a:prstGeom>
        </p:spPr>
        <p:txBody>
          <a:bodyPr anchor="ctr"/>
          <a:lstStyle/>
          <a:p>
            <a:pPr algn="r">
              <a:lnSpc>
                <a:spcPct val="100000"/>
              </a:lnSpc>
            </a:pPr>
            <a:fld id="{8628226F-07F5-4A19-82E0-8BE688B3A05D}" type="slidenum">
              <a:rPr lang="en-GB" sz="1200" b="0" strike="noStrike" spc="-1">
                <a:solidFill>
                  <a:srgbClr val="F2F2F2"/>
                </a:solidFill>
                <a:latin typeface="Calibri"/>
              </a:rPr>
              <a:t>‹#›</a:t>
            </a:fld>
            <a:endParaRPr lang="en-GB" sz="1200" b="0" strike="noStrike" spc="-1">
              <a:latin typeface="Times New Roman"/>
            </a:endParaRPr>
          </a:p>
        </p:txBody>
      </p:sp>
      <p:pic>
        <p:nvPicPr>
          <p:cNvPr id="8" name="Picture 2"/>
          <p:cNvPicPr/>
          <p:nvPr/>
        </p:nvPicPr>
        <p:blipFill>
          <a:blip r:embed="rId17"/>
          <a:stretch/>
        </p:blipFill>
        <p:spPr>
          <a:xfrm>
            <a:off x="323640" y="1491480"/>
            <a:ext cx="2088000" cy="2448720"/>
          </a:xfrm>
          <a:prstGeom prst="rect">
            <a:avLst/>
          </a:prstGeom>
          <a:ln>
            <a:noFill/>
          </a:ln>
        </p:spPr>
      </p:pic>
      <p:pic>
        <p:nvPicPr>
          <p:cNvPr id="9" name="Picture 2"/>
          <p:cNvPicPr/>
          <p:nvPr/>
        </p:nvPicPr>
        <p:blipFill>
          <a:blip r:embed="rId18"/>
          <a:stretch/>
        </p:blipFill>
        <p:spPr>
          <a:xfrm>
            <a:off x="539640" y="4680720"/>
            <a:ext cx="768960" cy="280080"/>
          </a:xfrm>
          <a:prstGeom prst="rect">
            <a:avLst/>
          </a:prstGeom>
          <a:ln>
            <a:noFill/>
          </a:ln>
        </p:spPr>
      </p:pic>
      <p:pic>
        <p:nvPicPr>
          <p:cNvPr id="10" name="Picture 2"/>
          <p:cNvPicPr/>
          <p:nvPr/>
        </p:nvPicPr>
        <p:blipFill>
          <a:blip r:embed="rId19"/>
          <a:stretch/>
        </p:blipFill>
        <p:spPr>
          <a:xfrm>
            <a:off x="1468080" y="4650120"/>
            <a:ext cx="1145160" cy="300240"/>
          </a:xfrm>
          <a:prstGeom prst="rect">
            <a:avLst/>
          </a:prstGeom>
          <a:ln>
            <a:noFill/>
          </a:ln>
        </p:spPr>
      </p:pic>
      <p:sp>
        <p:nvSpPr>
          <p:cNvPr id="11" name="CustomShape 6"/>
          <p:cNvSpPr/>
          <p:nvPr/>
        </p:nvSpPr>
        <p:spPr>
          <a:xfrm>
            <a:off x="204840" y="3507840"/>
            <a:ext cx="236124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100" b="0" strike="noStrike" spc="-1">
                <a:solidFill>
                  <a:srgbClr val="FFFFFF"/>
                </a:solidFill>
                <a:latin typeface="Calibri"/>
              </a:rPr>
              <a:t>Atmosphere Monitoring</a:t>
            </a:r>
            <a:endParaRPr lang="en-GB" sz="1100" b="0" strike="noStrike" spc="-1">
              <a:latin typeface="Arial"/>
            </a:endParaRPr>
          </a:p>
        </p:txBody>
      </p:sp>
      <p:pic>
        <p:nvPicPr>
          <p:cNvPr id="12" name="Picture 12"/>
          <p:cNvPicPr/>
          <p:nvPr/>
        </p:nvPicPr>
        <p:blipFill>
          <a:blip r:embed="rId15"/>
          <a:stretch/>
        </p:blipFill>
        <p:spPr>
          <a:xfrm>
            <a:off x="2771640" y="4811760"/>
            <a:ext cx="823320" cy="141120"/>
          </a:xfrm>
          <a:prstGeom prst="rect">
            <a:avLst/>
          </a:prstGeom>
          <a:ln>
            <a:noFill/>
          </a:ln>
        </p:spPr>
      </p:pic>
      <p:sp>
        <p:nvSpPr>
          <p:cNvPr id="13" name="PlaceHolder 7"/>
          <p:cNvSpPr>
            <a:spLocks noGrp="1"/>
          </p:cNvSpPr>
          <p:nvPr>
            <p:ph type="title"/>
          </p:nvPr>
        </p:nvSpPr>
        <p:spPr>
          <a:xfrm>
            <a:off x="457200" y="205200"/>
            <a:ext cx="8229240" cy="858600"/>
          </a:xfrm>
          <a:prstGeom prst="rect">
            <a:avLst/>
          </a:prstGeom>
        </p:spPr>
        <p:txBody>
          <a:bodyPr lIns="0" tIns="0" rIns="0" bIns="0" anchor="ctr"/>
          <a:lstStyle/>
          <a:p>
            <a:r>
              <a:rPr lang="en-US" sz="1800" b="0" strike="noStrike" spc="-1">
                <a:solidFill>
                  <a:srgbClr val="000000"/>
                </a:solidFill>
                <a:latin typeface="Calibri"/>
              </a:rPr>
              <a:t>Click to edit the title text format</a:t>
            </a:r>
          </a:p>
        </p:txBody>
      </p:sp>
      <p:sp>
        <p:nvSpPr>
          <p:cNvPr id="14" name="PlaceHolder 8"/>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0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 name="Picture 2"/>
          <p:cNvPicPr/>
          <p:nvPr/>
        </p:nvPicPr>
        <p:blipFill>
          <a:blip r:embed="rId14"/>
          <a:stretch/>
        </p:blipFill>
        <p:spPr>
          <a:xfrm>
            <a:off x="6837120" y="4610160"/>
            <a:ext cx="2037600" cy="409320"/>
          </a:xfrm>
          <a:prstGeom prst="rect">
            <a:avLst/>
          </a:prstGeom>
          <a:ln>
            <a:noFill/>
          </a:ln>
        </p:spPr>
      </p:pic>
      <p:sp>
        <p:nvSpPr>
          <p:cNvPr id="52" name="CustomShape 1"/>
          <p:cNvSpPr/>
          <p:nvPr/>
        </p:nvSpPr>
        <p:spPr>
          <a:xfrm>
            <a:off x="5940000" y="4610880"/>
            <a:ext cx="900720" cy="408960"/>
          </a:xfrm>
          <a:prstGeom prst="rect">
            <a:avLst/>
          </a:prstGeom>
          <a:solidFill>
            <a:srgbClr val="F8F8F9"/>
          </a:solidFill>
          <a:ln>
            <a:noFill/>
          </a:ln>
        </p:spPr>
        <p:style>
          <a:lnRef idx="2">
            <a:schemeClr val="dk1"/>
          </a:lnRef>
          <a:fillRef idx="1">
            <a:schemeClr val="lt1"/>
          </a:fillRef>
          <a:effectRef idx="0">
            <a:schemeClr val="dk1"/>
          </a:effectRef>
          <a:fontRef idx="minor"/>
        </p:style>
      </p:sp>
      <p:pic>
        <p:nvPicPr>
          <p:cNvPr id="53" name="Picture 8"/>
          <p:cNvPicPr/>
          <p:nvPr/>
        </p:nvPicPr>
        <p:blipFill>
          <a:blip r:embed="rId15"/>
          <a:stretch/>
        </p:blipFill>
        <p:spPr>
          <a:xfrm>
            <a:off x="6004080" y="4746240"/>
            <a:ext cx="823320" cy="141120"/>
          </a:xfrm>
          <a:prstGeom prst="rect">
            <a:avLst/>
          </a:prstGeom>
          <a:ln>
            <a:noFill/>
          </a:ln>
        </p:spPr>
      </p:pic>
      <p:grpSp>
        <p:nvGrpSpPr>
          <p:cNvPr id="54" name="Group 2"/>
          <p:cNvGrpSpPr/>
          <p:nvPr/>
        </p:nvGrpSpPr>
        <p:grpSpPr>
          <a:xfrm>
            <a:off x="-140400" y="-46080"/>
            <a:ext cx="2298240" cy="5281920"/>
            <a:chOff x="-140400" y="-46080"/>
            <a:chExt cx="2298240" cy="5281920"/>
          </a:xfrm>
        </p:grpSpPr>
        <p:pic>
          <p:nvPicPr>
            <p:cNvPr id="55" name="Picture 2"/>
            <p:cNvPicPr/>
            <p:nvPr/>
          </p:nvPicPr>
          <p:blipFill>
            <a:blip r:embed="rId16"/>
            <a:stretch/>
          </p:blipFill>
          <p:spPr>
            <a:xfrm>
              <a:off x="-108360" y="-46080"/>
              <a:ext cx="2266200" cy="5189400"/>
            </a:xfrm>
            <a:prstGeom prst="rect">
              <a:avLst/>
            </a:prstGeom>
            <a:ln>
              <a:noFill/>
            </a:ln>
          </p:spPr>
        </p:pic>
        <p:grpSp>
          <p:nvGrpSpPr>
            <p:cNvPr id="56" name="Group 3"/>
            <p:cNvGrpSpPr/>
            <p:nvPr/>
          </p:nvGrpSpPr>
          <p:grpSpPr>
            <a:xfrm>
              <a:off x="-140400" y="-46080"/>
              <a:ext cx="2298240" cy="5281920"/>
              <a:chOff x="-140400" y="-46080"/>
              <a:chExt cx="2298240" cy="5281920"/>
            </a:xfrm>
          </p:grpSpPr>
          <p:sp>
            <p:nvSpPr>
              <p:cNvPr id="57" name="CustomShape 4"/>
              <p:cNvSpPr/>
              <p:nvPr/>
            </p:nvSpPr>
            <p:spPr>
              <a:xfrm>
                <a:off x="-108360" y="1080"/>
                <a:ext cx="2266200" cy="5234760"/>
              </a:xfrm>
              <a:prstGeom prst="rect">
                <a:avLst/>
              </a:prstGeom>
              <a:gradFill rotWithShape="0">
                <a:gsLst>
                  <a:gs pos="0">
                    <a:schemeClr val="accent1">
                      <a:tint val="66000"/>
                      <a:satMod val="160000"/>
                      <a:alpha val="0"/>
                    </a:schemeClr>
                  </a:gs>
                  <a:gs pos="78000">
                    <a:schemeClr val="bg1"/>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58" name="CustomShape 5"/>
              <p:cNvSpPr/>
              <p:nvPr/>
            </p:nvSpPr>
            <p:spPr>
              <a:xfrm>
                <a:off x="-140400" y="-46080"/>
                <a:ext cx="2298240" cy="51894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p:style>
          </p:sp>
        </p:grpSp>
      </p:grpSp>
      <p:sp>
        <p:nvSpPr>
          <p:cNvPr id="59" name="PlaceHolder 6"/>
          <p:cNvSpPr>
            <a:spLocks noGrp="1"/>
          </p:cNvSpPr>
          <p:nvPr>
            <p:ph type="body"/>
          </p:nvPr>
        </p:nvSpPr>
        <p:spPr>
          <a:xfrm>
            <a:off x="942840" y="699480"/>
            <a:ext cx="7743600" cy="3822840"/>
          </a:xfrm>
          <a:prstGeom prst="rect">
            <a:avLst/>
          </a:prstGeom>
        </p:spPr>
        <p:txBody>
          <a:bodyPr/>
          <a:lstStyle/>
          <a:p>
            <a:pPr marL="343080" indent="-342720">
              <a:lnSpc>
                <a:spcPct val="100000"/>
              </a:lnSpc>
              <a:spcBef>
                <a:spcPts val="400"/>
              </a:spcBef>
              <a:buClr>
                <a:srgbClr val="000000"/>
              </a:buClr>
              <a:buFont typeface="Arial"/>
              <a:buChar char="•"/>
            </a:pPr>
            <a:r>
              <a:rPr lang="en-US" sz="2000" b="0" strike="noStrike" spc="-1">
                <a:solidFill>
                  <a:srgbClr val="000000"/>
                </a:solidFill>
                <a:latin typeface="Calibri"/>
              </a:rPr>
              <a:t>Click to edit Master text styles</a:t>
            </a:r>
          </a:p>
          <a:p>
            <a:pPr marL="743040" lvl="1" indent="-285480">
              <a:lnSpc>
                <a:spcPct val="100000"/>
              </a:lnSpc>
              <a:spcBef>
                <a:spcPts val="360"/>
              </a:spcBef>
              <a:buClr>
                <a:srgbClr val="000000"/>
              </a:buClr>
              <a:buFont typeface="Arial"/>
              <a:buChar char="–"/>
            </a:pPr>
            <a:r>
              <a:rPr lang="en-US" sz="1800" b="0" strike="noStrike" spc="-1">
                <a:solidFill>
                  <a:srgbClr val="000000"/>
                </a:solidFill>
                <a:latin typeface="Calibri"/>
              </a:rPr>
              <a:t>Second level</a:t>
            </a:r>
          </a:p>
          <a:p>
            <a:pPr marL="1143000" lvl="2" indent="-228240">
              <a:lnSpc>
                <a:spcPct val="100000"/>
              </a:lnSpc>
              <a:spcBef>
                <a:spcPts val="320"/>
              </a:spcBef>
              <a:buClr>
                <a:srgbClr val="000000"/>
              </a:buClr>
              <a:buFont typeface="Arial"/>
              <a:buChar char="•"/>
            </a:pPr>
            <a:r>
              <a:rPr lang="en-US" sz="1600" b="0" strike="noStrike" spc="-1">
                <a:solidFill>
                  <a:srgbClr val="000000"/>
                </a:solidFill>
                <a:latin typeface="Calibri"/>
              </a:rPr>
              <a:t>Third level</a:t>
            </a:r>
          </a:p>
          <a:p>
            <a:pPr marL="1600200" lvl="3" indent="-228240">
              <a:lnSpc>
                <a:spcPct val="100000"/>
              </a:lnSpc>
              <a:spcBef>
                <a:spcPts val="281"/>
              </a:spcBef>
              <a:buClr>
                <a:srgbClr val="000000"/>
              </a:buClr>
              <a:buFont typeface="Arial"/>
              <a:buChar char="–"/>
            </a:pPr>
            <a:r>
              <a:rPr lang="en-US" sz="1400" b="0" strike="noStrike" spc="-1">
                <a:solidFill>
                  <a:srgbClr val="000000"/>
                </a:solidFill>
                <a:latin typeface="Calibri"/>
              </a:rPr>
              <a:t>Fourth level</a:t>
            </a:r>
          </a:p>
          <a:p>
            <a:pPr marL="2057400" lvl="4" indent="-228240">
              <a:lnSpc>
                <a:spcPct val="100000"/>
              </a:lnSpc>
              <a:spcBef>
                <a:spcPts val="281"/>
              </a:spcBef>
              <a:buClr>
                <a:srgbClr val="000000"/>
              </a:buClr>
              <a:buFont typeface="Arial"/>
              <a:buChar char="»"/>
            </a:pPr>
            <a:r>
              <a:rPr lang="en-US" sz="1400" b="0" strike="noStrike" spc="-1">
                <a:solidFill>
                  <a:srgbClr val="000000"/>
                </a:solidFill>
                <a:latin typeface="Calibri"/>
              </a:rPr>
              <a:t>Fifth level</a:t>
            </a:r>
          </a:p>
        </p:txBody>
      </p:sp>
      <p:sp>
        <p:nvSpPr>
          <p:cNvPr id="60" name="PlaceHolder 7"/>
          <p:cNvSpPr>
            <a:spLocks noGrp="1"/>
          </p:cNvSpPr>
          <p:nvPr>
            <p:ph type="dt"/>
          </p:nvPr>
        </p:nvSpPr>
        <p:spPr>
          <a:xfrm>
            <a:off x="457200" y="4928760"/>
            <a:ext cx="2133360" cy="273600"/>
          </a:xfrm>
          <a:prstGeom prst="rect">
            <a:avLst/>
          </a:prstGeom>
        </p:spPr>
        <p:txBody>
          <a:bodyPr anchor="ctr"/>
          <a:lstStyle/>
          <a:p>
            <a:pPr>
              <a:lnSpc>
                <a:spcPct val="100000"/>
              </a:lnSpc>
            </a:pPr>
            <a:fld id="{8930F306-DE89-4E64-B4D6-AE3D56071DA1}" type="datetime3">
              <a:rPr lang="en-GB" sz="1200" b="0" strike="noStrike" spc="-1">
                <a:solidFill>
                  <a:srgbClr val="8B8B8B"/>
                </a:solidFill>
                <a:latin typeface="Calibri"/>
              </a:rPr>
              <a:t>16 February, 2021</a:t>
            </a:fld>
            <a:endParaRPr lang="en-GB" sz="1200" b="0" strike="noStrike" spc="-1">
              <a:latin typeface="Times New Roman"/>
            </a:endParaRPr>
          </a:p>
        </p:txBody>
      </p:sp>
      <p:sp>
        <p:nvSpPr>
          <p:cNvPr id="61" name="PlaceHolder 8"/>
          <p:cNvSpPr>
            <a:spLocks noGrp="1"/>
          </p:cNvSpPr>
          <p:nvPr>
            <p:ph type="ftr"/>
          </p:nvPr>
        </p:nvSpPr>
        <p:spPr>
          <a:xfrm>
            <a:off x="3124080" y="4928760"/>
            <a:ext cx="2895120" cy="273600"/>
          </a:xfrm>
          <a:prstGeom prst="rect">
            <a:avLst/>
          </a:prstGeom>
        </p:spPr>
        <p:txBody>
          <a:bodyPr anchor="ctr"/>
          <a:lstStyle/>
          <a:p>
            <a:endParaRPr lang="en-GB" sz="2400" b="0" strike="noStrike" spc="-1">
              <a:latin typeface="Times New Roman"/>
            </a:endParaRPr>
          </a:p>
        </p:txBody>
      </p:sp>
      <p:sp>
        <p:nvSpPr>
          <p:cNvPr id="62" name="PlaceHolder 9"/>
          <p:cNvSpPr>
            <a:spLocks noGrp="1"/>
          </p:cNvSpPr>
          <p:nvPr>
            <p:ph type="sldNum"/>
          </p:nvPr>
        </p:nvSpPr>
        <p:spPr>
          <a:xfrm>
            <a:off x="6553080" y="4928760"/>
            <a:ext cx="2133360" cy="273600"/>
          </a:xfrm>
          <a:prstGeom prst="rect">
            <a:avLst/>
          </a:prstGeom>
        </p:spPr>
        <p:txBody>
          <a:bodyPr anchor="ctr"/>
          <a:lstStyle/>
          <a:p>
            <a:pPr algn="r">
              <a:lnSpc>
                <a:spcPct val="100000"/>
              </a:lnSpc>
            </a:pPr>
            <a:fld id="{C0E5B787-AD94-4E3F-BC35-2B3127AF4420}" type="slidenum">
              <a:rPr lang="en-GB" sz="1200" b="0" strike="noStrike" spc="-1">
                <a:solidFill>
                  <a:srgbClr val="8B8B8B"/>
                </a:solidFill>
                <a:latin typeface="Calibri"/>
              </a:rPr>
              <a:t>‹#›</a:t>
            </a:fld>
            <a:endParaRPr lang="en-GB" sz="1200" b="0" strike="noStrike" spc="-1">
              <a:latin typeface="Times New Roman"/>
            </a:endParaRPr>
          </a:p>
        </p:txBody>
      </p:sp>
      <p:sp>
        <p:nvSpPr>
          <p:cNvPr id="63" name="PlaceHolder 10"/>
          <p:cNvSpPr>
            <a:spLocks noGrp="1"/>
          </p:cNvSpPr>
          <p:nvPr>
            <p:ph type="title"/>
          </p:nvPr>
        </p:nvSpPr>
        <p:spPr>
          <a:xfrm>
            <a:off x="867600" y="246240"/>
            <a:ext cx="7818840" cy="287640"/>
          </a:xfrm>
          <a:prstGeom prst="rect">
            <a:avLst/>
          </a:prstGeom>
        </p:spPr>
        <p:txBody>
          <a:bodyPr anchor="ctr"/>
          <a:lstStyle/>
          <a:p>
            <a:pPr>
              <a:lnSpc>
                <a:spcPct val="100000"/>
              </a:lnSpc>
            </a:pPr>
            <a:r>
              <a:rPr lang="en-US" sz="1800" b="0" strike="noStrike" spc="698">
                <a:solidFill>
                  <a:srgbClr val="FFFFFF"/>
                </a:solidFill>
                <a:latin typeface="Calibri"/>
              </a:rPr>
              <a:t>CLICK TO EDIT MASTER TITLE STYLE</a:t>
            </a:r>
            <a:endParaRPr lang="en-US" sz="1800" b="0" strike="noStrike" spc="-1">
              <a:solidFill>
                <a:srgbClr val="000000"/>
              </a:solidFill>
              <a:latin typeface="Calibri"/>
            </a:endParaRPr>
          </a:p>
        </p:txBody>
      </p:sp>
      <p:sp>
        <p:nvSpPr>
          <p:cNvPr id="64" name="Line 11"/>
          <p:cNvSpPr/>
          <p:nvPr/>
        </p:nvSpPr>
        <p:spPr>
          <a:xfrm>
            <a:off x="471240" y="1062000"/>
            <a:ext cx="360" cy="3888360"/>
          </a:xfrm>
          <a:prstGeom prst="line">
            <a:avLst/>
          </a:prstGeom>
          <a:ln w="31680">
            <a:solidFill>
              <a:srgbClr val="5AC4DD"/>
            </a:solidFill>
            <a:round/>
          </a:ln>
        </p:spPr>
        <p:style>
          <a:lnRef idx="1">
            <a:schemeClr val="accent1"/>
          </a:lnRef>
          <a:fillRef idx="0">
            <a:schemeClr val="accent1"/>
          </a:fillRef>
          <a:effectRef idx="0">
            <a:schemeClr val="accent1"/>
          </a:effectRef>
          <a:fontRef idx="minor"/>
        </p:style>
      </p:sp>
      <p:sp>
        <p:nvSpPr>
          <p:cNvPr id="65" name="CustomShape 12"/>
          <p:cNvSpPr/>
          <p:nvPr/>
        </p:nvSpPr>
        <p:spPr>
          <a:xfrm>
            <a:off x="35640" y="614880"/>
            <a:ext cx="95040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100" b="0" strike="noStrike" spc="-1">
                <a:solidFill>
                  <a:srgbClr val="31859C"/>
                </a:solidFill>
                <a:latin typeface="Calibri"/>
              </a:rPr>
              <a:t>Atmosphere</a:t>
            </a:r>
            <a:endParaRPr lang="en-GB" sz="1100" b="0" strike="noStrike" spc="-1">
              <a:latin typeface="Arial"/>
            </a:endParaRPr>
          </a:p>
          <a:p>
            <a:pPr algn="ctr">
              <a:lnSpc>
                <a:spcPct val="100000"/>
              </a:lnSpc>
            </a:pPr>
            <a:r>
              <a:rPr lang="en-GB" sz="1100" b="0" strike="noStrike" spc="-1">
                <a:solidFill>
                  <a:srgbClr val="31859C"/>
                </a:solidFill>
                <a:latin typeface="Calibri"/>
              </a:rPr>
              <a:t>Monitoring</a:t>
            </a:r>
            <a:endParaRPr lang="en-GB" sz="1100" b="0" strike="noStrike" spc="-1">
              <a:latin typeface="Arial"/>
            </a:endParaRPr>
          </a:p>
        </p:txBody>
      </p:sp>
      <p:pic>
        <p:nvPicPr>
          <p:cNvPr id="66" name="Picture 2"/>
          <p:cNvPicPr/>
          <p:nvPr/>
        </p:nvPicPr>
        <p:blipFill>
          <a:blip r:embed="rId17"/>
          <a:stretch/>
        </p:blipFill>
        <p:spPr>
          <a:xfrm>
            <a:off x="153360" y="42120"/>
            <a:ext cx="692640" cy="651960"/>
          </a:xfrm>
          <a:prstGeom prst="rect">
            <a:avLst/>
          </a:prstGeom>
          <a:ln>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3" name="Picture 2"/>
          <p:cNvPicPr/>
          <p:nvPr/>
        </p:nvPicPr>
        <p:blipFill>
          <a:blip r:embed="rId14"/>
          <a:stretch/>
        </p:blipFill>
        <p:spPr>
          <a:xfrm>
            <a:off x="6837120" y="4610160"/>
            <a:ext cx="2037600" cy="409320"/>
          </a:xfrm>
          <a:prstGeom prst="rect">
            <a:avLst/>
          </a:prstGeom>
          <a:ln>
            <a:noFill/>
          </a:ln>
        </p:spPr>
      </p:pic>
      <p:sp>
        <p:nvSpPr>
          <p:cNvPr id="104" name="CustomShape 1"/>
          <p:cNvSpPr/>
          <p:nvPr/>
        </p:nvSpPr>
        <p:spPr>
          <a:xfrm>
            <a:off x="5940000" y="4610880"/>
            <a:ext cx="900720" cy="408960"/>
          </a:xfrm>
          <a:prstGeom prst="rect">
            <a:avLst/>
          </a:prstGeom>
          <a:solidFill>
            <a:srgbClr val="F8F8F9"/>
          </a:solidFill>
          <a:ln>
            <a:noFill/>
          </a:ln>
        </p:spPr>
        <p:style>
          <a:lnRef idx="2">
            <a:schemeClr val="dk1"/>
          </a:lnRef>
          <a:fillRef idx="1">
            <a:schemeClr val="lt1"/>
          </a:fillRef>
          <a:effectRef idx="0">
            <a:schemeClr val="dk1"/>
          </a:effectRef>
          <a:fontRef idx="minor"/>
        </p:style>
      </p:sp>
      <p:pic>
        <p:nvPicPr>
          <p:cNvPr id="105" name="Picture 8"/>
          <p:cNvPicPr/>
          <p:nvPr/>
        </p:nvPicPr>
        <p:blipFill>
          <a:blip r:embed="rId15"/>
          <a:stretch/>
        </p:blipFill>
        <p:spPr>
          <a:xfrm>
            <a:off x="6004080" y="4746240"/>
            <a:ext cx="823320" cy="141120"/>
          </a:xfrm>
          <a:prstGeom prst="rect">
            <a:avLst/>
          </a:prstGeom>
          <a:ln>
            <a:noFill/>
          </a:ln>
        </p:spPr>
      </p:pic>
      <p:grpSp>
        <p:nvGrpSpPr>
          <p:cNvPr id="106" name="Group 2"/>
          <p:cNvGrpSpPr/>
          <p:nvPr/>
        </p:nvGrpSpPr>
        <p:grpSpPr>
          <a:xfrm>
            <a:off x="-140400" y="-46080"/>
            <a:ext cx="2298240" cy="5281920"/>
            <a:chOff x="-140400" y="-46080"/>
            <a:chExt cx="2298240" cy="5281920"/>
          </a:xfrm>
        </p:grpSpPr>
        <p:pic>
          <p:nvPicPr>
            <p:cNvPr id="107" name="Picture 2"/>
            <p:cNvPicPr/>
            <p:nvPr/>
          </p:nvPicPr>
          <p:blipFill>
            <a:blip r:embed="rId16"/>
            <a:stretch/>
          </p:blipFill>
          <p:spPr>
            <a:xfrm>
              <a:off x="-108360" y="-46080"/>
              <a:ext cx="2266200" cy="5189400"/>
            </a:xfrm>
            <a:prstGeom prst="rect">
              <a:avLst/>
            </a:prstGeom>
            <a:ln>
              <a:noFill/>
            </a:ln>
          </p:spPr>
        </p:pic>
        <p:grpSp>
          <p:nvGrpSpPr>
            <p:cNvPr id="108" name="Group 3"/>
            <p:cNvGrpSpPr/>
            <p:nvPr/>
          </p:nvGrpSpPr>
          <p:grpSpPr>
            <a:xfrm>
              <a:off x="-140400" y="-46080"/>
              <a:ext cx="2298240" cy="5281920"/>
              <a:chOff x="-140400" y="-46080"/>
              <a:chExt cx="2298240" cy="5281920"/>
            </a:xfrm>
          </p:grpSpPr>
          <p:sp>
            <p:nvSpPr>
              <p:cNvPr id="109" name="CustomShape 4"/>
              <p:cNvSpPr/>
              <p:nvPr/>
            </p:nvSpPr>
            <p:spPr>
              <a:xfrm>
                <a:off x="-108360" y="1080"/>
                <a:ext cx="2266200" cy="5234760"/>
              </a:xfrm>
              <a:prstGeom prst="rect">
                <a:avLst/>
              </a:prstGeom>
              <a:gradFill rotWithShape="0">
                <a:gsLst>
                  <a:gs pos="0">
                    <a:schemeClr val="accent1">
                      <a:tint val="66000"/>
                      <a:satMod val="160000"/>
                      <a:alpha val="0"/>
                    </a:schemeClr>
                  </a:gs>
                  <a:gs pos="78000">
                    <a:schemeClr val="bg1"/>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10" name="CustomShape 5"/>
              <p:cNvSpPr/>
              <p:nvPr/>
            </p:nvSpPr>
            <p:spPr>
              <a:xfrm>
                <a:off x="-140400" y="-46080"/>
                <a:ext cx="2298240" cy="51894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p:style>
          </p:sp>
        </p:grpSp>
      </p:grpSp>
      <p:sp>
        <p:nvSpPr>
          <p:cNvPr id="111" name="PlaceHolder 6"/>
          <p:cNvSpPr>
            <a:spLocks noGrp="1"/>
          </p:cNvSpPr>
          <p:nvPr>
            <p:ph type="body"/>
          </p:nvPr>
        </p:nvSpPr>
        <p:spPr>
          <a:xfrm>
            <a:off x="942840" y="699480"/>
            <a:ext cx="7743600" cy="3822840"/>
          </a:xfrm>
          <a:prstGeom prst="rect">
            <a:avLst/>
          </a:prstGeom>
        </p:spPr>
        <p:txBody>
          <a:bodyPr/>
          <a:lstStyle/>
          <a:p>
            <a:pPr marL="343080" indent="-342720">
              <a:lnSpc>
                <a:spcPct val="100000"/>
              </a:lnSpc>
              <a:spcBef>
                <a:spcPts val="400"/>
              </a:spcBef>
              <a:buClr>
                <a:srgbClr val="000000"/>
              </a:buClr>
              <a:buFont typeface="Arial"/>
              <a:buChar char="•"/>
            </a:pPr>
            <a:r>
              <a:rPr lang="en-US" sz="2000" b="0" strike="noStrike" spc="-1">
                <a:solidFill>
                  <a:srgbClr val="000000"/>
                </a:solidFill>
                <a:latin typeface="Calibri"/>
              </a:rPr>
              <a:t>Click to edit Master text styles</a:t>
            </a:r>
          </a:p>
          <a:p>
            <a:pPr marL="743040" lvl="1" indent="-285480">
              <a:lnSpc>
                <a:spcPct val="100000"/>
              </a:lnSpc>
              <a:spcBef>
                <a:spcPts val="360"/>
              </a:spcBef>
              <a:buClr>
                <a:srgbClr val="000000"/>
              </a:buClr>
              <a:buFont typeface="Arial"/>
              <a:buChar char="–"/>
            </a:pPr>
            <a:r>
              <a:rPr lang="en-US" sz="1800" b="0" strike="noStrike" spc="-1">
                <a:solidFill>
                  <a:srgbClr val="000000"/>
                </a:solidFill>
                <a:latin typeface="Calibri"/>
              </a:rPr>
              <a:t>Second level</a:t>
            </a:r>
          </a:p>
          <a:p>
            <a:pPr marL="1143000" lvl="2" indent="-228240">
              <a:lnSpc>
                <a:spcPct val="100000"/>
              </a:lnSpc>
              <a:spcBef>
                <a:spcPts val="320"/>
              </a:spcBef>
              <a:buClr>
                <a:srgbClr val="000000"/>
              </a:buClr>
              <a:buFont typeface="Arial"/>
              <a:buChar char="•"/>
            </a:pPr>
            <a:r>
              <a:rPr lang="en-US" sz="1600" b="0" strike="noStrike" spc="-1">
                <a:solidFill>
                  <a:srgbClr val="000000"/>
                </a:solidFill>
                <a:latin typeface="Calibri"/>
              </a:rPr>
              <a:t>Third level</a:t>
            </a:r>
          </a:p>
          <a:p>
            <a:pPr marL="1600200" lvl="3" indent="-228240">
              <a:lnSpc>
                <a:spcPct val="100000"/>
              </a:lnSpc>
              <a:spcBef>
                <a:spcPts val="281"/>
              </a:spcBef>
              <a:buClr>
                <a:srgbClr val="000000"/>
              </a:buClr>
              <a:buFont typeface="Arial"/>
              <a:buChar char="–"/>
            </a:pPr>
            <a:r>
              <a:rPr lang="en-US" sz="1400" b="0" strike="noStrike" spc="-1">
                <a:solidFill>
                  <a:srgbClr val="000000"/>
                </a:solidFill>
                <a:latin typeface="Calibri"/>
              </a:rPr>
              <a:t>Fourth level</a:t>
            </a:r>
          </a:p>
          <a:p>
            <a:pPr marL="2057400" lvl="4" indent="-228240">
              <a:lnSpc>
                <a:spcPct val="100000"/>
              </a:lnSpc>
              <a:spcBef>
                <a:spcPts val="281"/>
              </a:spcBef>
              <a:buClr>
                <a:srgbClr val="000000"/>
              </a:buClr>
              <a:buFont typeface="Arial"/>
              <a:buChar char="»"/>
            </a:pPr>
            <a:r>
              <a:rPr lang="en-US" sz="1400" b="0" strike="noStrike" spc="-1">
                <a:solidFill>
                  <a:srgbClr val="000000"/>
                </a:solidFill>
                <a:latin typeface="Calibri"/>
              </a:rPr>
              <a:t>Fifth level</a:t>
            </a:r>
          </a:p>
        </p:txBody>
      </p:sp>
      <p:sp>
        <p:nvSpPr>
          <p:cNvPr id="112" name="PlaceHolder 7"/>
          <p:cNvSpPr>
            <a:spLocks noGrp="1"/>
          </p:cNvSpPr>
          <p:nvPr>
            <p:ph type="dt"/>
          </p:nvPr>
        </p:nvSpPr>
        <p:spPr>
          <a:xfrm>
            <a:off x="457200" y="4928760"/>
            <a:ext cx="2133360" cy="273600"/>
          </a:xfrm>
          <a:prstGeom prst="rect">
            <a:avLst/>
          </a:prstGeom>
        </p:spPr>
        <p:txBody>
          <a:bodyPr anchor="ctr"/>
          <a:lstStyle/>
          <a:p>
            <a:pPr>
              <a:lnSpc>
                <a:spcPct val="100000"/>
              </a:lnSpc>
            </a:pPr>
            <a:fld id="{2E184C1F-4E51-48DB-8407-2C59B07CA219}" type="datetime3">
              <a:rPr lang="en-GB" sz="1200" b="0" strike="noStrike" spc="-1">
                <a:solidFill>
                  <a:srgbClr val="8B8B8B"/>
                </a:solidFill>
                <a:latin typeface="Calibri"/>
              </a:rPr>
              <a:t>16 February, 2021</a:t>
            </a:fld>
            <a:endParaRPr lang="en-GB" sz="1200" b="0" strike="noStrike" spc="-1">
              <a:latin typeface="Times New Roman"/>
            </a:endParaRPr>
          </a:p>
        </p:txBody>
      </p:sp>
      <p:sp>
        <p:nvSpPr>
          <p:cNvPr id="113" name="PlaceHolder 8"/>
          <p:cNvSpPr>
            <a:spLocks noGrp="1"/>
          </p:cNvSpPr>
          <p:nvPr>
            <p:ph type="ftr"/>
          </p:nvPr>
        </p:nvSpPr>
        <p:spPr>
          <a:xfrm>
            <a:off x="3124080" y="4928760"/>
            <a:ext cx="2895120" cy="273600"/>
          </a:xfrm>
          <a:prstGeom prst="rect">
            <a:avLst/>
          </a:prstGeom>
        </p:spPr>
        <p:txBody>
          <a:bodyPr anchor="ctr"/>
          <a:lstStyle/>
          <a:p>
            <a:endParaRPr lang="en-GB" sz="2400" b="0" strike="noStrike" spc="-1">
              <a:latin typeface="Times New Roman"/>
            </a:endParaRPr>
          </a:p>
        </p:txBody>
      </p:sp>
      <p:sp>
        <p:nvSpPr>
          <p:cNvPr id="114" name="PlaceHolder 9"/>
          <p:cNvSpPr>
            <a:spLocks noGrp="1"/>
          </p:cNvSpPr>
          <p:nvPr>
            <p:ph type="sldNum"/>
          </p:nvPr>
        </p:nvSpPr>
        <p:spPr>
          <a:xfrm>
            <a:off x="6553080" y="4928760"/>
            <a:ext cx="2133360" cy="273600"/>
          </a:xfrm>
          <a:prstGeom prst="rect">
            <a:avLst/>
          </a:prstGeom>
        </p:spPr>
        <p:txBody>
          <a:bodyPr anchor="ctr"/>
          <a:lstStyle/>
          <a:p>
            <a:pPr algn="r">
              <a:lnSpc>
                <a:spcPct val="100000"/>
              </a:lnSpc>
            </a:pPr>
            <a:fld id="{20C68729-E41E-4C7A-863F-1BD14DCCCF7D}" type="slidenum">
              <a:rPr lang="en-GB" sz="1200" b="0" strike="noStrike" spc="-1">
                <a:solidFill>
                  <a:srgbClr val="8B8B8B"/>
                </a:solidFill>
                <a:latin typeface="Calibri"/>
              </a:rPr>
              <a:t>‹#›</a:t>
            </a:fld>
            <a:endParaRPr lang="en-GB" sz="1200" b="0" strike="noStrike" spc="-1">
              <a:latin typeface="Times New Roman"/>
            </a:endParaRPr>
          </a:p>
        </p:txBody>
      </p:sp>
      <p:sp>
        <p:nvSpPr>
          <p:cNvPr id="115" name="PlaceHolder 10"/>
          <p:cNvSpPr>
            <a:spLocks noGrp="1"/>
          </p:cNvSpPr>
          <p:nvPr>
            <p:ph type="title"/>
          </p:nvPr>
        </p:nvSpPr>
        <p:spPr>
          <a:xfrm>
            <a:off x="867600" y="246240"/>
            <a:ext cx="7818840" cy="287640"/>
          </a:xfrm>
          <a:prstGeom prst="rect">
            <a:avLst/>
          </a:prstGeom>
        </p:spPr>
        <p:txBody>
          <a:bodyPr anchor="ctr"/>
          <a:lstStyle/>
          <a:p>
            <a:pPr>
              <a:lnSpc>
                <a:spcPct val="100000"/>
              </a:lnSpc>
            </a:pPr>
            <a:r>
              <a:rPr lang="en-US" sz="1800" b="0" strike="noStrike" spc="698">
                <a:solidFill>
                  <a:srgbClr val="FFFFFF"/>
                </a:solidFill>
                <a:latin typeface="Calibri"/>
              </a:rPr>
              <a:t>CLICK TO EDIT MASTER TITLE STYLE</a:t>
            </a:r>
            <a:endParaRPr lang="en-US" sz="1800" b="0" strike="noStrike" spc="-1">
              <a:solidFill>
                <a:srgbClr val="000000"/>
              </a:solidFill>
              <a:latin typeface="Calibri"/>
            </a:endParaRPr>
          </a:p>
        </p:txBody>
      </p:sp>
      <p:sp>
        <p:nvSpPr>
          <p:cNvPr id="116" name="Line 11"/>
          <p:cNvSpPr/>
          <p:nvPr/>
        </p:nvSpPr>
        <p:spPr>
          <a:xfrm>
            <a:off x="471240" y="1062000"/>
            <a:ext cx="360" cy="3888360"/>
          </a:xfrm>
          <a:prstGeom prst="line">
            <a:avLst/>
          </a:prstGeom>
          <a:ln w="31680">
            <a:solidFill>
              <a:srgbClr val="5AC4DD"/>
            </a:solidFill>
            <a:round/>
          </a:ln>
        </p:spPr>
        <p:style>
          <a:lnRef idx="1">
            <a:schemeClr val="accent1"/>
          </a:lnRef>
          <a:fillRef idx="0">
            <a:schemeClr val="accent1"/>
          </a:fillRef>
          <a:effectRef idx="0">
            <a:schemeClr val="accent1"/>
          </a:effectRef>
          <a:fontRef idx="minor"/>
        </p:style>
      </p:sp>
      <p:sp>
        <p:nvSpPr>
          <p:cNvPr id="117" name="CustomShape 12"/>
          <p:cNvSpPr/>
          <p:nvPr/>
        </p:nvSpPr>
        <p:spPr>
          <a:xfrm>
            <a:off x="35640" y="614880"/>
            <a:ext cx="95040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100" b="0" strike="noStrike" spc="-1">
                <a:solidFill>
                  <a:srgbClr val="31859C"/>
                </a:solidFill>
                <a:latin typeface="Calibri"/>
              </a:rPr>
              <a:t>Atmosphere</a:t>
            </a:r>
            <a:endParaRPr lang="en-GB" sz="1100" b="0" strike="noStrike" spc="-1">
              <a:latin typeface="Arial"/>
            </a:endParaRPr>
          </a:p>
          <a:p>
            <a:pPr algn="ctr">
              <a:lnSpc>
                <a:spcPct val="100000"/>
              </a:lnSpc>
            </a:pPr>
            <a:r>
              <a:rPr lang="en-GB" sz="1100" b="0" strike="noStrike" spc="-1">
                <a:solidFill>
                  <a:srgbClr val="31859C"/>
                </a:solidFill>
                <a:latin typeface="Calibri"/>
              </a:rPr>
              <a:t>Monitoring</a:t>
            </a:r>
            <a:endParaRPr lang="en-GB" sz="1100" b="0" strike="noStrike" spc="-1">
              <a:latin typeface="Arial"/>
            </a:endParaRPr>
          </a:p>
        </p:txBody>
      </p:sp>
      <p:pic>
        <p:nvPicPr>
          <p:cNvPr id="118" name="Picture 2"/>
          <p:cNvPicPr/>
          <p:nvPr/>
        </p:nvPicPr>
        <p:blipFill>
          <a:blip r:embed="rId17"/>
          <a:stretch/>
        </p:blipFill>
        <p:spPr>
          <a:xfrm>
            <a:off x="153360" y="42120"/>
            <a:ext cx="692640" cy="651960"/>
          </a:xfrm>
          <a:prstGeom prst="rect">
            <a:avLst/>
          </a:prstGeom>
          <a:ln>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image" Target="../media/image9.t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image" Target="../media/image11.ti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ti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Shape 1"/>
          <p:cNvSpPr txBox="1"/>
          <p:nvPr/>
        </p:nvSpPr>
        <p:spPr>
          <a:xfrm>
            <a:off x="2602440" y="3114180"/>
            <a:ext cx="4680000" cy="1468080"/>
          </a:xfrm>
          <a:prstGeom prst="rect">
            <a:avLst/>
          </a:prstGeom>
          <a:noFill/>
          <a:ln>
            <a:noFill/>
          </a:ln>
        </p:spPr>
        <p:txBody>
          <a:bodyPr>
            <a:normAutofit/>
          </a:bodyPr>
          <a:lstStyle/>
          <a:p>
            <a:pPr>
              <a:lnSpc>
                <a:spcPct val="100000"/>
              </a:lnSpc>
              <a:spcBef>
                <a:spcPts val="360"/>
              </a:spcBef>
            </a:pPr>
            <a:r>
              <a:rPr lang="en-GB" sz="1800" b="0" strike="noStrike" spc="-1" dirty="0">
                <a:solidFill>
                  <a:srgbClr val="FFFFFF"/>
                </a:solidFill>
                <a:latin typeface="Calibri"/>
              </a:rPr>
              <a:t>Katerina </a:t>
            </a:r>
            <a:r>
              <a:rPr lang="en-GB" sz="1800" b="0" strike="noStrike" spc="-1" dirty="0" err="1">
                <a:solidFill>
                  <a:srgbClr val="FFFFFF"/>
                </a:solidFill>
                <a:latin typeface="Calibri"/>
              </a:rPr>
              <a:t>Sindelarova</a:t>
            </a:r>
            <a:r>
              <a:rPr lang="en-GB" sz="1800" b="0" strike="noStrike" spc="-1" dirty="0">
                <a:solidFill>
                  <a:srgbClr val="FFFFFF"/>
                </a:solidFill>
                <a:latin typeface="Calibri"/>
              </a:rPr>
              <a:t>, Jana Markova </a:t>
            </a:r>
            <a:endParaRPr lang="en-GB" sz="1800" b="0" strike="noStrike" spc="-1" dirty="0">
              <a:latin typeface="Arial"/>
            </a:endParaRPr>
          </a:p>
          <a:p>
            <a:pPr>
              <a:lnSpc>
                <a:spcPct val="100000"/>
              </a:lnSpc>
              <a:spcBef>
                <a:spcPts val="360"/>
              </a:spcBef>
            </a:pPr>
            <a:r>
              <a:rPr lang="en-GB" sz="1800" b="0" strike="noStrike" spc="-1" dirty="0">
                <a:solidFill>
                  <a:srgbClr val="FFFFFF"/>
                </a:solidFill>
                <a:latin typeface="Calibri"/>
              </a:rPr>
              <a:t>(Charles University, Prague)</a:t>
            </a:r>
            <a:endParaRPr lang="en-GB" sz="1800" b="0" strike="noStrike" spc="-1" dirty="0">
              <a:latin typeface="Arial"/>
            </a:endParaRPr>
          </a:p>
          <a:p>
            <a:pPr>
              <a:lnSpc>
                <a:spcPct val="100000"/>
              </a:lnSpc>
              <a:spcBef>
                <a:spcPts val="360"/>
              </a:spcBef>
            </a:pPr>
            <a:r>
              <a:rPr lang="en-GB" sz="1800" b="0" strike="noStrike" spc="-1" dirty="0">
                <a:solidFill>
                  <a:srgbClr val="FFFFFF"/>
                </a:solidFill>
                <a:latin typeface="Calibri"/>
              </a:rPr>
              <a:t>David Simpson</a:t>
            </a:r>
            <a:endParaRPr lang="en-GB" sz="1800" b="0" strike="noStrike" spc="-1" dirty="0">
              <a:latin typeface="Arial"/>
            </a:endParaRPr>
          </a:p>
          <a:p>
            <a:pPr>
              <a:lnSpc>
                <a:spcPct val="100000"/>
              </a:lnSpc>
              <a:spcBef>
                <a:spcPts val="360"/>
              </a:spcBef>
            </a:pPr>
            <a:r>
              <a:rPr lang="en-GB" sz="1800" b="0" strike="noStrike" spc="-1" dirty="0">
                <a:solidFill>
                  <a:srgbClr val="FFFFFF"/>
                </a:solidFill>
                <a:latin typeface="Calibri"/>
              </a:rPr>
              <a:t>(MET Norway,  Oslo)</a:t>
            </a:r>
            <a:endParaRPr lang="en-GB" sz="1800" b="0" strike="noStrike" spc="-1" dirty="0">
              <a:latin typeface="Arial"/>
            </a:endParaRPr>
          </a:p>
          <a:p>
            <a:pPr>
              <a:lnSpc>
                <a:spcPct val="100000"/>
              </a:lnSpc>
              <a:spcBef>
                <a:spcPts val="360"/>
              </a:spcBef>
            </a:pPr>
            <a:endParaRPr lang="en-GB" sz="1800" b="0" strike="noStrike" spc="-1" dirty="0">
              <a:latin typeface="Arial"/>
            </a:endParaRPr>
          </a:p>
        </p:txBody>
      </p:sp>
      <p:sp>
        <p:nvSpPr>
          <p:cNvPr id="162" name="CustomShape 2"/>
          <p:cNvSpPr/>
          <p:nvPr/>
        </p:nvSpPr>
        <p:spPr>
          <a:xfrm>
            <a:off x="2591640" y="1487520"/>
            <a:ext cx="4982760" cy="56016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GB" sz="2800" b="0" strike="noStrike" spc="599">
                <a:solidFill>
                  <a:srgbClr val="FFFFFF"/>
                </a:solidFill>
                <a:latin typeface="Calibri"/>
              </a:rPr>
              <a:t>Simple comparison of land cover datasets for biogenic and fire emission estimation within CAMS</a:t>
            </a:r>
            <a:endParaRPr lang="en-GB" sz="2800" b="0" strike="noStrike" spc="-1">
              <a:latin typeface="Arial"/>
            </a:endParaRPr>
          </a:p>
        </p:txBody>
      </p:sp>
      <p:sp>
        <p:nvSpPr>
          <p:cNvPr id="2" name="TextBox 1">
            <a:extLst>
              <a:ext uri="{FF2B5EF4-FFF2-40B4-BE49-F238E27FC236}">
                <a16:creationId xmlns:a16="http://schemas.microsoft.com/office/drawing/2014/main" id="{ED89393B-9826-194E-9784-F761CBF74882}"/>
              </a:ext>
            </a:extLst>
          </p:cNvPr>
          <p:cNvSpPr txBox="1"/>
          <p:nvPr/>
        </p:nvSpPr>
        <p:spPr>
          <a:xfrm>
            <a:off x="3863916" y="4731120"/>
            <a:ext cx="3273140" cy="338554"/>
          </a:xfrm>
          <a:prstGeom prst="rect">
            <a:avLst/>
          </a:prstGeom>
          <a:noFill/>
        </p:spPr>
        <p:txBody>
          <a:bodyPr wrap="none" rtlCol="0">
            <a:spAutoFit/>
          </a:bodyPr>
          <a:lstStyle/>
          <a:p>
            <a:r>
              <a:rPr lang="cs-CZ" sz="1600" dirty="0" err="1">
                <a:solidFill>
                  <a:schemeClr val="bg1"/>
                </a:solidFill>
              </a:rPr>
              <a:t>Katerina.Sindelarova@mff.cuni.cz</a:t>
            </a:r>
            <a:endParaRPr lang="cs-CZ" sz="1600" dirty="0">
              <a:solidFill>
                <a:schemeClr val="bg1"/>
              </a:solidFil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impact on isoprene</a:t>
            </a:r>
            <a:endParaRPr lang="en-US" sz="1800" b="0" strike="noStrike" spc="-1">
              <a:solidFill>
                <a:srgbClr val="000000"/>
              </a:solidFill>
              <a:latin typeface="Calibri"/>
            </a:endParaRPr>
          </a:p>
        </p:txBody>
      </p:sp>
      <p:sp>
        <p:nvSpPr>
          <p:cNvPr id="245" name="TextShape 2"/>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sp>
        <p:nvSpPr>
          <p:cNvPr id="246" name="TextShape 3"/>
          <p:cNvSpPr txBox="1"/>
          <p:nvPr/>
        </p:nvSpPr>
        <p:spPr>
          <a:xfrm>
            <a:off x="6553080" y="4928760"/>
            <a:ext cx="2133360" cy="273600"/>
          </a:xfrm>
          <a:prstGeom prst="rect">
            <a:avLst/>
          </a:prstGeom>
          <a:noFill/>
          <a:ln>
            <a:noFill/>
          </a:ln>
        </p:spPr>
        <p:txBody>
          <a:bodyPr anchor="ctr"/>
          <a:lstStyle/>
          <a:p>
            <a:pPr algn="r">
              <a:lnSpc>
                <a:spcPct val="100000"/>
              </a:lnSpc>
            </a:pPr>
            <a:fld id="{B751CC0B-E2F9-4270-969A-B576451D17A7}" type="slidenum">
              <a:rPr lang="en-GB" sz="1200" b="0" strike="noStrike" spc="-1">
                <a:solidFill>
                  <a:srgbClr val="8B8B8B"/>
                </a:solidFill>
                <a:latin typeface="Calibri"/>
              </a:rPr>
              <a:t>10</a:t>
            </a:fld>
            <a:endParaRPr lang="en-GB" sz="1200" b="0" strike="noStrike" spc="-1">
              <a:latin typeface="Times New Roman"/>
            </a:endParaRPr>
          </a:p>
        </p:txBody>
      </p:sp>
      <p:pic>
        <p:nvPicPr>
          <p:cNvPr id="247" name="Picture 11"/>
          <p:cNvPicPr/>
          <p:nvPr/>
        </p:nvPicPr>
        <p:blipFill>
          <a:blip r:embed="rId3"/>
          <a:stretch/>
        </p:blipFill>
        <p:spPr>
          <a:xfrm>
            <a:off x="5311440" y="3577680"/>
            <a:ext cx="3564720" cy="1181520"/>
          </a:xfrm>
          <a:prstGeom prst="rect">
            <a:avLst/>
          </a:prstGeom>
          <a:ln>
            <a:noFill/>
          </a:ln>
        </p:spPr>
      </p:pic>
      <p:sp>
        <p:nvSpPr>
          <p:cNvPr id="248" name="CustomShape 4"/>
          <p:cNvSpPr/>
          <p:nvPr/>
        </p:nvSpPr>
        <p:spPr>
          <a:xfrm>
            <a:off x="1912680" y="3860640"/>
            <a:ext cx="2971440" cy="729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0000"/>
                </a:solidFill>
                <a:latin typeface="Calibri"/>
              </a:rPr>
              <a:t>Isoprene annual global totals</a:t>
            </a:r>
            <a:endParaRPr lang="en-GB" sz="1400" b="0" strike="noStrike" spc="-1">
              <a:latin typeface="Arial"/>
            </a:endParaRPr>
          </a:p>
          <a:p>
            <a:pPr>
              <a:lnSpc>
                <a:spcPct val="100000"/>
              </a:lnSpc>
            </a:pPr>
            <a:r>
              <a:rPr lang="en-GB" sz="1400" b="0" strike="noStrike" spc="-1">
                <a:solidFill>
                  <a:srgbClr val="000000"/>
                </a:solidFill>
                <a:latin typeface="Calibri"/>
              </a:rPr>
              <a:t>CAMS GLOB BIO CLM= 427 Tg/year</a:t>
            </a:r>
            <a:endParaRPr lang="en-GB" sz="1400" b="0" strike="noStrike" spc="-1">
              <a:latin typeface="Arial"/>
            </a:endParaRPr>
          </a:p>
          <a:p>
            <a:pPr>
              <a:lnSpc>
                <a:spcPct val="100000"/>
              </a:lnSpc>
            </a:pPr>
            <a:r>
              <a:rPr lang="en-GB" sz="1400" b="0" strike="noStrike" spc="-1">
                <a:solidFill>
                  <a:srgbClr val="000000"/>
                </a:solidFill>
                <a:latin typeface="Calibri"/>
              </a:rPr>
              <a:t>CAMS GLOB BIO ESA-CCI = 316 Tg/year</a:t>
            </a:r>
            <a:endParaRPr lang="en-GB" sz="1400" b="0" strike="noStrike" spc="-1">
              <a:latin typeface="Arial"/>
            </a:endParaRPr>
          </a:p>
        </p:txBody>
      </p:sp>
      <p:pic>
        <p:nvPicPr>
          <p:cNvPr id="249" name="Content Placeholder 18"/>
          <p:cNvPicPr/>
          <p:nvPr/>
        </p:nvPicPr>
        <p:blipFill>
          <a:blip r:embed="rId4"/>
          <a:stretch/>
        </p:blipFill>
        <p:spPr>
          <a:xfrm>
            <a:off x="813240" y="724680"/>
            <a:ext cx="4497480" cy="3021840"/>
          </a:xfrm>
          <a:prstGeom prst="rect">
            <a:avLst/>
          </a:prstGeom>
          <a:ln>
            <a:noFill/>
          </a:ln>
        </p:spPr>
      </p:pic>
      <p:pic>
        <p:nvPicPr>
          <p:cNvPr id="250" name="Picture 8"/>
          <p:cNvPicPr/>
          <p:nvPr/>
        </p:nvPicPr>
        <p:blipFill>
          <a:blip r:embed="rId5"/>
          <a:stretch/>
        </p:blipFill>
        <p:spPr>
          <a:xfrm>
            <a:off x="5411880" y="916200"/>
            <a:ext cx="3357720" cy="2518200"/>
          </a:xfrm>
          <a:prstGeom prst="rect">
            <a:avLst/>
          </a:prstGeom>
          <a:ln>
            <a:noFill/>
          </a:ln>
        </p:spPr>
      </p:pic>
      <p:sp>
        <p:nvSpPr>
          <p:cNvPr id="251" name="CustomShape 5"/>
          <p:cNvSpPr/>
          <p:nvPr/>
        </p:nvSpPr>
        <p:spPr>
          <a:xfrm>
            <a:off x="3988080" y="690480"/>
            <a:ext cx="1218960" cy="2883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300" b="0" strike="noStrike" spc="-1" dirty="0">
                <a:solidFill>
                  <a:srgbClr val="000000"/>
                </a:solidFill>
                <a:latin typeface="Calibri"/>
              </a:rPr>
              <a:t>(ESA-CCI - CLM)</a:t>
            </a:r>
            <a:endParaRPr lang="en-GB" sz="1300" b="0" strike="noStrike" spc="-1" dirty="0">
              <a:latin typeface="Arial"/>
            </a:endParaRPr>
          </a:p>
        </p:txBody>
      </p:sp>
      <p:sp>
        <p:nvSpPr>
          <p:cNvPr id="10" name="CustomShape 5">
            <a:extLst>
              <a:ext uri="{FF2B5EF4-FFF2-40B4-BE49-F238E27FC236}">
                <a16:creationId xmlns:a16="http://schemas.microsoft.com/office/drawing/2014/main" id="{A5B68700-CEB3-9848-BD15-9F82D9137C78}"/>
              </a:ext>
            </a:extLst>
          </p:cNvPr>
          <p:cNvSpPr/>
          <p:nvPr/>
        </p:nvSpPr>
        <p:spPr>
          <a:xfrm>
            <a:off x="6638142" y="3519461"/>
            <a:ext cx="677060" cy="1695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gn="r">
              <a:lnSpc>
                <a:spcPct val="100000"/>
              </a:lnSpc>
            </a:pPr>
            <a:r>
              <a:rPr lang="en-GB" sz="700" b="0" strike="noStrike" spc="-1" dirty="0">
                <a:solidFill>
                  <a:srgbClr val="000000"/>
                </a:solidFill>
                <a:latin typeface="Calibri"/>
              </a:rPr>
              <a:t>(ESA-CCI - CLM)</a:t>
            </a:r>
            <a:endParaRPr lang="en-GB" sz="7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TextShape 1"/>
          <p:cNvSpPr txBox="1"/>
          <p:nvPr/>
        </p:nvSpPr>
        <p:spPr>
          <a:xfrm>
            <a:off x="942840" y="699480"/>
            <a:ext cx="7743600" cy="4229280"/>
          </a:xfrm>
          <a:prstGeom prst="rect">
            <a:avLst/>
          </a:prstGeom>
          <a:noFill/>
          <a:ln>
            <a:noFill/>
          </a:ln>
        </p:spPr>
        <p:txBody>
          <a:bodyPr>
            <a:normAutofit fontScale="92500" lnSpcReduction="10000"/>
          </a:bodyPr>
          <a:lstStyle/>
          <a:p>
            <a:pPr marL="343080" indent="-342720">
              <a:lnSpc>
                <a:spcPct val="100000"/>
              </a:lnSpc>
              <a:spcBef>
                <a:spcPts val="400"/>
              </a:spcBef>
              <a:buClr>
                <a:srgbClr val="000000"/>
              </a:buClr>
              <a:buFont typeface="Arial"/>
              <a:buChar char="•"/>
            </a:pPr>
            <a:r>
              <a:rPr lang="en-US" sz="1700" b="0" strike="noStrike" spc="-1" dirty="0">
                <a:solidFill>
                  <a:srgbClr val="000000"/>
                </a:solidFill>
                <a:latin typeface="Calibri"/>
              </a:rPr>
              <a:t>Current MEGANv2.1 model is designed for 16 PFTs, with emission potential maps developed from more detailed land cover data for main species (i.e. higher spatial resolution and detail of species composition) </a:t>
            </a:r>
          </a:p>
          <a:p>
            <a:pPr marL="360">
              <a:lnSpc>
                <a:spcPct val="100000"/>
              </a:lnSpc>
              <a:spcBef>
                <a:spcPts val="400"/>
              </a:spcBef>
              <a:buClr>
                <a:srgbClr val="000000"/>
              </a:buClr>
            </a:pPr>
            <a:endParaRPr lang="en-US" sz="600" b="0" strike="noStrike" spc="-1" dirty="0">
              <a:solidFill>
                <a:srgbClr val="000000"/>
              </a:solidFill>
              <a:latin typeface="Calibri"/>
            </a:endParaRPr>
          </a:p>
          <a:p>
            <a:pPr marL="343080" indent="-342720">
              <a:lnSpc>
                <a:spcPct val="100000"/>
              </a:lnSpc>
              <a:spcBef>
                <a:spcPts val="400"/>
              </a:spcBef>
              <a:buClr>
                <a:srgbClr val="000000"/>
              </a:buClr>
              <a:buFont typeface="Arial"/>
              <a:buChar char="•"/>
            </a:pPr>
            <a:r>
              <a:rPr lang="en-US" sz="1700" b="0" strike="noStrike" spc="-1" dirty="0">
                <a:solidFill>
                  <a:srgbClr val="000000"/>
                </a:solidFill>
                <a:latin typeface="Calibri"/>
              </a:rPr>
              <a:t>Recent update of isoprene EP maps in Europe based on detailed information from the EMEP model (&gt;100 species mapped and assigned with EF)</a:t>
            </a:r>
          </a:p>
          <a:p>
            <a:pPr marL="360">
              <a:lnSpc>
                <a:spcPct val="100000"/>
              </a:lnSpc>
              <a:spcBef>
                <a:spcPts val="400"/>
              </a:spcBef>
              <a:buClr>
                <a:srgbClr val="000000"/>
              </a:buClr>
            </a:pPr>
            <a:endParaRPr lang="en-US" sz="600" b="0" strike="noStrike" spc="-1" dirty="0">
              <a:solidFill>
                <a:srgbClr val="000000"/>
              </a:solidFill>
              <a:latin typeface="Calibri"/>
            </a:endParaRPr>
          </a:p>
          <a:p>
            <a:pPr marL="343080" indent="-342720">
              <a:lnSpc>
                <a:spcPct val="100000"/>
              </a:lnSpc>
              <a:spcBef>
                <a:spcPts val="400"/>
              </a:spcBef>
              <a:buClr>
                <a:srgbClr val="000000"/>
              </a:buClr>
              <a:buFont typeface="Arial"/>
              <a:buChar char="•"/>
            </a:pPr>
            <a:r>
              <a:rPr lang="en-US" sz="1700" b="0" strike="noStrike" spc="-1" dirty="0">
                <a:solidFill>
                  <a:srgbClr val="000000"/>
                </a:solidFill>
                <a:latin typeface="Calibri"/>
              </a:rPr>
              <a:t>New model MEGANv3 aims to provide more detail in land cover description and species composition; however difficult to collect such data on global level</a:t>
            </a:r>
          </a:p>
          <a:p>
            <a:pPr marL="360">
              <a:lnSpc>
                <a:spcPct val="100000"/>
              </a:lnSpc>
              <a:spcBef>
                <a:spcPts val="400"/>
              </a:spcBef>
              <a:buClr>
                <a:srgbClr val="000000"/>
              </a:buClr>
            </a:pPr>
            <a:endParaRPr lang="en-US" sz="600" b="0" strike="noStrike" spc="-1" dirty="0">
              <a:solidFill>
                <a:srgbClr val="000000"/>
              </a:solidFill>
              <a:latin typeface="Calibri"/>
            </a:endParaRPr>
          </a:p>
          <a:p>
            <a:pPr marL="343080" indent="-342720">
              <a:lnSpc>
                <a:spcPct val="100000"/>
              </a:lnSpc>
              <a:spcBef>
                <a:spcPts val="400"/>
              </a:spcBef>
              <a:buClr>
                <a:srgbClr val="000000"/>
              </a:buClr>
              <a:buFont typeface="Arial"/>
              <a:buChar char="•"/>
            </a:pPr>
            <a:r>
              <a:rPr lang="en-US" sz="1700" b="0" strike="noStrike" spc="-1" dirty="0">
                <a:solidFill>
                  <a:srgbClr val="000000"/>
                </a:solidFill>
                <a:latin typeface="Calibri"/>
              </a:rPr>
              <a:t>LAI as a driver of the </a:t>
            </a:r>
            <a:r>
              <a:rPr lang="en-US" sz="1700" spc="-1" dirty="0">
                <a:solidFill>
                  <a:srgbClr val="000000"/>
                </a:solidFill>
                <a:latin typeface="Calibri"/>
              </a:rPr>
              <a:t>emissions, currently MEGANv2.1 uses grid average (MODIS), improvement by LAI per PFT to keep link with vegetation type</a:t>
            </a:r>
          </a:p>
          <a:p>
            <a:pPr marL="360">
              <a:lnSpc>
                <a:spcPct val="100000"/>
              </a:lnSpc>
              <a:spcBef>
                <a:spcPts val="400"/>
              </a:spcBef>
              <a:buClr>
                <a:srgbClr val="000000"/>
              </a:buClr>
            </a:pPr>
            <a:endParaRPr lang="en-US" sz="1700" spc="-1" dirty="0">
              <a:solidFill>
                <a:srgbClr val="000000"/>
              </a:solidFill>
              <a:latin typeface="Calibri"/>
            </a:endParaRPr>
          </a:p>
          <a:p>
            <a:pPr marL="343080" indent="-342720">
              <a:lnSpc>
                <a:spcPct val="100000"/>
              </a:lnSpc>
              <a:spcBef>
                <a:spcPts val="400"/>
              </a:spcBef>
              <a:buClr>
                <a:srgbClr val="000000"/>
              </a:buClr>
              <a:buFont typeface="Arial"/>
              <a:buChar char="•"/>
            </a:pPr>
            <a:r>
              <a:rPr lang="en-US" sz="1700" b="0" strike="noStrike" spc="-1" dirty="0">
                <a:solidFill>
                  <a:srgbClr val="000000"/>
                </a:solidFill>
                <a:latin typeface="Calibri"/>
              </a:rPr>
              <a:t>ECMWF intents to calculate BVOC emission online inside IFS	</a:t>
            </a:r>
          </a:p>
          <a:p>
            <a:pPr marL="360">
              <a:lnSpc>
                <a:spcPct val="100000"/>
              </a:lnSpc>
              <a:spcBef>
                <a:spcPts val="400"/>
              </a:spcBef>
              <a:buClr>
                <a:srgbClr val="000000"/>
              </a:buClr>
            </a:pPr>
            <a:r>
              <a:rPr lang="en-US" sz="1700" spc="-1" dirty="0">
                <a:solidFill>
                  <a:srgbClr val="000000"/>
                </a:solidFill>
                <a:latin typeface="Calibri"/>
                <a:sym typeface="Wingdings" pitchFamily="2" charset="2"/>
              </a:rPr>
              <a:t>      </a:t>
            </a:r>
            <a:r>
              <a:rPr lang="en-US" sz="1700" b="0" strike="noStrike" spc="-1" dirty="0">
                <a:solidFill>
                  <a:srgbClr val="000000"/>
                </a:solidFill>
                <a:latin typeface="Calibri"/>
                <a:sym typeface="Wingdings" pitchFamily="2" charset="2"/>
              </a:rPr>
              <a:t> as a start it is planned to use EF per PFTs; should keep in mind inaccuracies of such approach (one PFT includes various species with very different EFs)</a:t>
            </a:r>
            <a:endParaRPr lang="en-US" sz="1700" b="0" strike="noStrike" spc="-1" dirty="0">
              <a:solidFill>
                <a:srgbClr val="000000"/>
              </a:solidFill>
              <a:latin typeface="Calibri"/>
            </a:endParaRPr>
          </a:p>
          <a:p>
            <a:pPr>
              <a:lnSpc>
                <a:spcPct val="100000"/>
              </a:lnSpc>
              <a:spcBef>
                <a:spcPts val="400"/>
              </a:spcBef>
            </a:pPr>
            <a:r>
              <a:rPr lang="en-US" sz="1700" b="0" strike="noStrike" spc="-1" dirty="0">
                <a:solidFill>
                  <a:srgbClr val="000000"/>
                </a:solidFill>
                <a:latin typeface="Calibri"/>
              </a:rPr>
              <a:t>      </a:t>
            </a:r>
            <a:r>
              <a:rPr lang="en-US" sz="1700" b="0" strike="noStrike" spc="-1" dirty="0">
                <a:solidFill>
                  <a:srgbClr val="000000"/>
                </a:solidFill>
                <a:latin typeface="Wingdings"/>
              </a:rPr>
              <a:t></a:t>
            </a:r>
            <a:r>
              <a:rPr lang="en-US" sz="1700" b="0" strike="noStrike" spc="-1" dirty="0">
                <a:solidFill>
                  <a:srgbClr val="000000"/>
                </a:solidFill>
                <a:latin typeface="Calibri"/>
              </a:rPr>
              <a:t> need to decide on which land cover description to use (ORCHIDEE and ESA-CCI possible)</a:t>
            </a:r>
          </a:p>
        </p:txBody>
      </p:sp>
      <p:sp>
        <p:nvSpPr>
          <p:cNvPr id="269" name="TextShape 3"/>
          <p:cNvSpPr txBox="1"/>
          <p:nvPr/>
        </p:nvSpPr>
        <p:spPr>
          <a:xfrm>
            <a:off x="6553080" y="4928760"/>
            <a:ext cx="2133360" cy="273600"/>
          </a:xfrm>
          <a:prstGeom prst="rect">
            <a:avLst/>
          </a:prstGeom>
          <a:noFill/>
          <a:ln>
            <a:noFill/>
          </a:ln>
        </p:spPr>
        <p:txBody>
          <a:bodyPr anchor="ctr"/>
          <a:lstStyle/>
          <a:p>
            <a:pPr algn="r">
              <a:lnSpc>
                <a:spcPct val="100000"/>
              </a:lnSpc>
            </a:pPr>
            <a:fld id="{8B9C1CDA-D9F9-4E33-A1FB-71DC77968D19}" type="slidenum">
              <a:rPr lang="en-GB" sz="1200" b="0" strike="noStrike" spc="-1">
                <a:solidFill>
                  <a:srgbClr val="8B8B8B"/>
                </a:solidFill>
                <a:latin typeface="Calibri"/>
              </a:rPr>
              <a:t>11</a:t>
            </a:fld>
            <a:endParaRPr lang="en-GB" sz="1200" b="0" strike="noStrike" spc="-1">
              <a:latin typeface="Times New Roman"/>
            </a:endParaRPr>
          </a:p>
        </p:txBody>
      </p:sp>
      <p:sp>
        <p:nvSpPr>
          <p:cNvPr id="270" name="TextShape 4"/>
          <p:cNvSpPr txBox="1"/>
          <p:nvPr/>
        </p:nvSpPr>
        <p:spPr>
          <a:xfrm>
            <a:off x="867599" y="246240"/>
            <a:ext cx="8180708" cy="287640"/>
          </a:xfrm>
          <a:prstGeom prst="rect">
            <a:avLst/>
          </a:prstGeom>
          <a:solidFill>
            <a:srgbClr val="5AC4DD"/>
          </a:solidFill>
          <a:ln>
            <a:noFill/>
          </a:ln>
        </p:spPr>
        <p:txBody>
          <a:bodyPr anchor="ctr"/>
          <a:lstStyle/>
          <a:p>
            <a:pPr>
              <a:lnSpc>
                <a:spcPct val="100000"/>
              </a:lnSpc>
            </a:pPr>
            <a:r>
              <a:rPr lang="en-US" sz="1800" b="0" strike="noStrike" spc="698" dirty="0">
                <a:solidFill>
                  <a:srgbClr val="FFFFFF"/>
                </a:solidFill>
                <a:latin typeface="Calibri"/>
              </a:rPr>
              <a:t>Current status in BVOCs and plans for future</a:t>
            </a:r>
            <a:endParaRPr lang="en-US" sz="1800" b="0" strike="noStrike" spc="-1" dirty="0">
              <a:solidFill>
                <a:srgbClr val="000000"/>
              </a:solidFill>
              <a:latin typeface="Calibri"/>
            </a:endParaRPr>
          </a:p>
        </p:txBody>
      </p:sp>
      <p:sp>
        <p:nvSpPr>
          <p:cNvPr id="6" name="TextShape 11">
            <a:extLst>
              <a:ext uri="{FF2B5EF4-FFF2-40B4-BE49-F238E27FC236}">
                <a16:creationId xmlns:a16="http://schemas.microsoft.com/office/drawing/2014/main" id="{3A1A2937-B368-8C49-AF13-A69B005B76F7}"/>
              </a:ext>
            </a:extLst>
          </p:cNvPr>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dirty="0">
                <a:solidFill>
                  <a:srgbClr val="8B8B8B"/>
                </a:solidFill>
                <a:latin typeface="Calibri"/>
              </a:rPr>
              <a:t>17 February 2021</a:t>
            </a:r>
            <a:endParaRPr lang="en-GB" sz="1200" b="0" strike="noStrike" spc="-1" dirty="0">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extShape 1"/>
          <p:cNvSpPr txBox="1"/>
          <p:nvPr/>
        </p:nvSpPr>
        <p:spPr>
          <a:xfrm>
            <a:off x="4807001" y="971312"/>
            <a:ext cx="3960000" cy="1795648"/>
          </a:xfrm>
          <a:prstGeom prst="rect">
            <a:avLst/>
          </a:prstGeom>
          <a:noFill/>
          <a:ln>
            <a:noFill/>
          </a:ln>
        </p:spPr>
        <p:txBody>
          <a:bodyPr>
            <a:normAutofit fontScale="85000" lnSpcReduction="10000"/>
          </a:bodyPr>
          <a:lstStyle/>
          <a:p>
            <a:pPr marL="343080" indent="-342720">
              <a:lnSpc>
                <a:spcPct val="100000"/>
              </a:lnSpc>
              <a:spcBef>
                <a:spcPts val="360"/>
              </a:spcBef>
              <a:buClr>
                <a:srgbClr val="000000"/>
              </a:buClr>
              <a:buFont typeface="Arial"/>
              <a:buChar char="•"/>
            </a:pPr>
            <a:r>
              <a:rPr lang="en-US" sz="1800" b="0" strike="noStrike" spc="-1" dirty="0">
                <a:solidFill>
                  <a:srgbClr val="000000"/>
                </a:solidFill>
                <a:latin typeface="Calibri"/>
              </a:rPr>
              <a:t>MODIS based (MCD12C1v006) </a:t>
            </a:r>
          </a:p>
          <a:p>
            <a:pPr marL="343080" indent="-342720">
              <a:lnSpc>
                <a:spcPct val="100000"/>
              </a:lnSpc>
              <a:spcBef>
                <a:spcPts val="360"/>
              </a:spcBef>
              <a:buClr>
                <a:srgbClr val="000000"/>
              </a:buClr>
              <a:buFont typeface="Arial"/>
              <a:buChar char="•"/>
            </a:pPr>
            <a:r>
              <a:rPr lang="en-US" sz="1800" b="0" strike="noStrike" spc="-1" dirty="0">
                <a:solidFill>
                  <a:srgbClr val="000000"/>
                </a:solidFill>
                <a:latin typeface="Calibri"/>
              </a:rPr>
              <a:t>Merged with </a:t>
            </a:r>
            <a:r>
              <a:rPr lang="en-US" sz="1800" b="0" strike="noStrike" spc="-1" dirty="0" err="1">
                <a:solidFill>
                  <a:srgbClr val="000000"/>
                </a:solidFill>
                <a:latin typeface="Calibri"/>
              </a:rPr>
              <a:t>Köppen</a:t>
            </a:r>
            <a:r>
              <a:rPr lang="en-US" sz="1800" b="0" strike="noStrike" spc="-1" dirty="0">
                <a:solidFill>
                  <a:srgbClr val="000000"/>
                </a:solidFill>
                <a:latin typeface="Calibri"/>
              </a:rPr>
              <a:t>-Geiger climate maps (A,B, etc.) - to distinguish e.g. equatorial, warm temperate, polar...)</a:t>
            </a:r>
          </a:p>
          <a:p>
            <a:pPr marL="343080" indent="-342720">
              <a:lnSpc>
                <a:spcPct val="100000"/>
              </a:lnSpc>
              <a:spcBef>
                <a:spcPts val="360"/>
              </a:spcBef>
              <a:buClr>
                <a:srgbClr val="000000"/>
              </a:buClr>
              <a:buFont typeface="Arial"/>
              <a:buChar char="•"/>
            </a:pPr>
            <a:r>
              <a:rPr lang="en-US" sz="1800" b="0" strike="noStrike" spc="-1" dirty="0">
                <a:solidFill>
                  <a:srgbClr val="000000"/>
                </a:solidFill>
                <a:latin typeface="Calibri"/>
              </a:rPr>
              <a:t>To provide 23 biomes which are consistent with the soil biome emission factors of </a:t>
            </a:r>
            <a:r>
              <a:rPr lang="en-US" sz="1800" b="0" strike="noStrike" spc="-1" dirty="0" err="1">
                <a:solidFill>
                  <a:srgbClr val="000000"/>
                </a:solidFill>
                <a:latin typeface="Calibri"/>
              </a:rPr>
              <a:t>Steinmamp</a:t>
            </a:r>
            <a:r>
              <a:rPr lang="en-US" sz="1800" b="0" strike="noStrike" spc="-1" dirty="0">
                <a:solidFill>
                  <a:srgbClr val="000000"/>
                </a:solidFill>
                <a:latin typeface="Calibri"/>
              </a:rPr>
              <a:t> &amp; Lawrence 2011. </a:t>
            </a:r>
          </a:p>
        </p:txBody>
      </p:sp>
      <p:sp>
        <p:nvSpPr>
          <p:cNvPr id="262" name="TextShape 3"/>
          <p:cNvSpPr txBox="1"/>
          <p:nvPr/>
        </p:nvSpPr>
        <p:spPr>
          <a:xfrm>
            <a:off x="6553080" y="4928760"/>
            <a:ext cx="2133360" cy="273600"/>
          </a:xfrm>
          <a:prstGeom prst="rect">
            <a:avLst/>
          </a:prstGeom>
          <a:noFill/>
          <a:ln>
            <a:noFill/>
          </a:ln>
        </p:spPr>
        <p:txBody>
          <a:bodyPr anchor="ctr"/>
          <a:lstStyle/>
          <a:p>
            <a:pPr algn="r">
              <a:lnSpc>
                <a:spcPct val="100000"/>
              </a:lnSpc>
            </a:pPr>
            <a:fld id="{8F20FDAB-D86F-4901-AA20-CC3642ED19D1}" type="slidenum">
              <a:rPr lang="en-GB" sz="1200" b="0" strike="noStrike" spc="-1">
                <a:solidFill>
                  <a:srgbClr val="8B8B8B"/>
                </a:solidFill>
                <a:latin typeface="Calibri"/>
              </a:rPr>
              <a:t>12</a:t>
            </a:fld>
            <a:endParaRPr lang="en-GB" sz="1200" b="0" strike="noStrike" spc="-1">
              <a:latin typeface="Times New Roman"/>
            </a:endParaRPr>
          </a:p>
        </p:txBody>
      </p:sp>
      <p:sp>
        <p:nvSpPr>
          <p:cNvPr id="263" name="TextShape 4"/>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dirty="0">
                <a:solidFill>
                  <a:srgbClr val="FFFFFF"/>
                </a:solidFill>
                <a:latin typeface="Calibri"/>
              </a:rPr>
              <a:t>Current status in soil NOx emissions</a:t>
            </a:r>
            <a:endParaRPr lang="en-US" sz="1800" b="0" strike="noStrike" spc="-1" dirty="0">
              <a:solidFill>
                <a:srgbClr val="000000"/>
              </a:solidFill>
              <a:latin typeface="Calibri"/>
            </a:endParaRPr>
          </a:p>
        </p:txBody>
      </p:sp>
      <p:pic>
        <p:nvPicPr>
          <p:cNvPr id="264" name="Picture 5"/>
          <p:cNvPicPr/>
          <p:nvPr/>
        </p:nvPicPr>
        <p:blipFill>
          <a:blip r:embed="rId2"/>
          <a:stretch/>
        </p:blipFill>
        <p:spPr>
          <a:xfrm>
            <a:off x="867600" y="534240"/>
            <a:ext cx="3868920" cy="4437360"/>
          </a:xfrm>
          <a:prstGeom prst="rect">
            <a:avLst/>
          </a:prstGeom>
          <a:ln>
            <a:noFill/>
          </a:ln>
        </p:spPr>
      </p:pic>
      <p:sp>
        <p:nvSpPr>
          <p:cNvPr id="265" name="TextShape 5"/>
          <p:cNvSpPr txBox="1"/>
          <p:nvPr/>
        </p:nvSpPr>
        <p:spPr>
          <a:xfrm>
            <a:off x="4874731" y="2695680"/>
            <a:ext cx="3960000" cy="2448000"/>
          </a:xfrm>
          <a:prstGeom prst="rect">
            <a:avLst/>
          </a:prstGeom>
          <a:noFill/>
          <a:ln>
            <a:noFill/>
          </a:ln>
        </p:spPr>
        <p:txBody>
          <a:bodyPr lIns="90000" tIns="45000" rIns="90000" bIns="45000"/>
          <a:lstStyle/>
          <a:p>
            <a:r>
              <a:rPr lang="en-GB" sz="1500" b="0" strike="noStrike" spc="-1" dirty="0">
                <a:latin typeface="Arial"/>
              </a:rPr>
              <a:t>Caveats and issues</a:t>
            </a:r>
          </a:p>
          <a:p>
            <a:endParaRPr lang="en-GB" sz="1500" b="0" strike="noStrike" spc="-1" dirty="0">
              <a:latin typeface="Arial"/>
            </a:endParaRPr>
          </a:p>
          <a:p>
            <a:r>
              <a:rPr lang="en-GB" sz="1300" b="0" strike="noStrike" spc="-1" dirty="0">
                <a:latin typeface="Arial"/>
              </a:rPr>
              <a:t>- Main problem is uncertainty in emission factors</a:t>
            </a:r>
          </a:p>
          <a:p>
            <a:r>
              <a:rPr lang="en-GB" sz="1300" b="0" strike="noStrike" spc="-1" dirty="0">
                <a:latin typeface="Arial"/>
              </a:rPr>
              <a:t>(EFs)  and assignment to LC categories, </a:t>
            </a:r>
          </a:p>
          <a:p>
            <a:endParaRPr lang="en-GB" sz="700" b="0" strike="noStrike" spc="-1" dirty="0">
              <a:latin typeface="Arial"/>
            </a:endParaRPr>
          </a:p>
          <a:p>
            <a:r>
              <a:rPr lang="en-GB" sz="1300" b="0" strike="noStrike" spc="-1" dirty="0">
                <a:latin typeface="Arial"/>
              </a:rPr>
              <a:t>- e.g. open shrublands in cooler climates  have dry EF of ~ 0.05 ng(N)/m2/s, whereas grasslands have 6.2! </a:t>
            </a:r>
          </a:p>
          <a:p>
            <a:endParaRPr lang="en-GB" sz="700" b="0" strike="noStrike" spc="-1" dirty="0">
              <a:latin typeface="Arial"/>
            </a:endParaRPr>
          </a:p>
          <a:p>
            <a:r>
              <a:rPr lang="en-GB" sz="1300" b="0" strike="noStrike" spc="-1" dirty="0">
                <a:latin typeface="Arial"/>
              </a:rPr>
              <a:t>- How to spot the difference!</a:t>
            </a:r>
          </a:p>
        </p:txBody>
      </p:sp>
      <p:sp>
        <p:nvSpPr>
          <p:cNvPr id="266" name="TextShape 6"/>
          <p:cNvSpPr txBox="1"/>
          <p:nvPr/>
        </p:nvSpPr>
        <p:spPr>
          <a:xfrm>
            <a:off x="4895999" y="533880"/>
            <a:ext cx="3429293" cy="346320"/>
          </a:xfrm>
          <a:prstGeom prst="rect">
            <a:avLst/>
          </a:prstGeom>
          <a:noFill/>
          <a:ln>
            <a:noFill/>
          </a:ln>
        </p:spPr>
        <p:txBody>
          <a:bodyPr lIns="90000" tIns="45000" rIns="90000" bIns="45000"/>
          <a:lstStyle/>
          <a:p>
            <a:r>
              <a:rPr lang="en-GB" sz="1800" b="0" strike="noStrike" spc="-1" dirty="0">
                <a:latin typeface="Arial"/>
              </a:rPr>
              <a:t>Soil NO emissions (v2.1)</a:t>
            </a:r>
          </a:p>
        </p:txBody>
      </p:sp>
      <p:sp>
        <p:nvSpPr>
          <p:cNvPr id="9" name="TextShape 11">
            <a:extLst>
              <a:ext uri="{FF2B5EF4-FFF2-40B4-BE49-F238E27FC236}">
                <a16:creationId xmlns:a16="http://schemas.microsoft.com/office/drawing/2014/main" id="{7B37825B-0025-4544-B84A-CB73C23BC024}"/>
              </a:ext>
            </a:extLst>
          </p:cNvPr>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dirty="0">
                <a:solidFill>
                  <a:srgbClr val="8B8B8B"/>
                </a:solidFill>
                <a:latin typeface="Calibri"/>
              </a:rPr>
              <a:t>17 February 2021</a:t>
            </a:r>
            <a:endParaRPr lang="en-GB" sz="1200" b="0" strike="noStrike" spc="-1" dirty="0">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Overview</a:t>
            </a:r>
            <a:endParaRPr lang="en-US" sz="1800" b="0" strike="noStrike" spc="-1">
              <a:solidFill>
                <a:srgbClr val="000000"/>
              </a:solidFill>
              <a:latin typeface="Calibri"/>
            </a:endParaRPr>
          </a:p>
        </p:txBody>
      </p:sp>
      <p:sp>
        <p:nvSpPr>
          <p:cNvPr id="164" name="TextShape 2"/>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sp>
        <p:nvSpPr>
          <p:cNvPr id="165" name="TextShape 3"/>
          <p:cNvSpPr txBox="1"/>
          <p:nvPr/>
        </p:nvSpPr>
        <p:spPr>
          <a:xfrm>
            <a:off x="6553080" y="4928760"/>
            <a:ext cx="2133360" cy="273600"/>
          </a:xfrm>
          <a:prstGeom prst="rect">
            <a:avLst/>
          </a:prstGeom>
          <a:noFill/>
          <a:ln>
            <a:noFill/>
          </a:ln>
        </p:spPr>
        <p:txBody>
          <a:bodyPr anchor="ctr"/>
          <a:lstStyle/>
          <a:p>
            <a:pPr algn="r">
              <a:lnSpc>
                <a:spcPct val="100000"/>
              </a:lnSpc>
            </a:pPr>
            <a:fld id="{F529CE8C-2D61-4C54-9374-601B18010EEB}" type="slidenum">
              <a:rPr lang="en-GB" sz="1200" b="0" strike="noStrike" spc="-1">
                <a:solidFill>
                  <a:srgbClr val="8B8B8B"/>
                </a:solidFill>
                <a:latin typeface="Calibri"/>
              </a:rPr>
              <a:t>2</a:t>
            </a:fld>
            <a:endParaRPr lang="en-GB" sz="1200" b="0" strike="noStrike" spc="-1">
              <a:latin typeface="Times New Roman"/>
            </a:endParaRPr>
          </a:p>
        </p:txBody>
      </p:sp>
      <p:sp>
        <p:nvSpPr>
          <p:cNvPr id="166" name="TextShape 4"/>
          <p:cNvSpPr txBox="1"/>
          <p:nvPr/>
        </p:nvSpPr>
        <p:spPr>
          <a:xfrm>
            <a:off x="942840" y="827280"/>
            <a:ext cx="7743600" cy="3822840"/>
          </a:xfrm>
          <a:prstGeom prst="rect">
            <a:avLst/>
          </a:prstGeom>
          <a:noFill/>
          <a:ln>
            <a:noFill/>
          </a:ln>
        </p:spPr>
        <p:txBody>
          <a:bodyPr>
            <a:normAutofit/>
          </a:bodyPr>
          <a:lstStyle/>
          <a:p>
            <a:pPr>
              <a:lnSpc>
                <a:spcPct val="100000"/>
              </a:lnSpc>
              <a:spcBef>
                <a:spcPts val="400"/>
              </a:spcBef>
            </a:pPr>
            <a:endParaRPr lang="en-US" sz="20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Activity started during Phase I of CAMS-81 (Global and regional emissions)</a:t>
            </a: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Purpose was to harmonize land cover data used for emission estimation in CAMS</a:t>
            </a: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Land cover data used for emissions from vegetation (CAMS-81) and biomass burning (CAMS-44) were compared in a simplified way</a:t>
            </a: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ESA-CCI land cover was added to comparison as this dataset is planned to be used in the future </a:t>
            </a:r>
          </a:p>
          <a:p>
            <a:pPr marL="343080" indent="-342720">
              <a:lnSpc>
                <a:spcPct val="100000"/>
              </a:lnSpc>
              <a:spcAft>
                <a:spcPts val="1199"/>
              </a:spcAft>
              <a:buClr>
                <a:srgbClr val="000000"/>
              </a:buClr>
              <a:buFont typeface="Arial"/>
              <a:buChar char="•"/>
            </a:pPr>
            <a:r>
              <a:rPr lang="en-US" spc="-1" dirty="0">
                <a:solidFill>
                  <a:srgbClr val="000000"/>
                </a:solidFill>
                <a:latin typeface="Calibri"/>
              </a:rPr>
              <a:t>More detail on the land cover comparison can be found in CAMS-81 deliverable D81.4.6.1 (CAMS81_2017SC3_D81.4.6.1-202004_v1.pdf)</a:t>
            </a:r>
            <a:endParaRPr lang="en-US" sz="18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Overview</a:t>
            </a:r>
            <a:endParaRPr lang="en-US" sz="1800" b="0" strike="noStrike" spc="-1">
              <a:solidFill>
                <a:srgbClr val="000000"/>
              </a:solidFill>
              <a:latin typeface="Calibri"/>
            </a:endParaRPr>
          </a:p>
        </p:txBody>
      </p:sp>
      <p:sp>
        <p:nvSpPr>
          <p:cNvPr id="168" name="TextShape 2"/>
          <p:cNvSpPr txBox="1"/>
          <p:nvPr/>
        </p:nvSpPr>
        <p:spPr>
          <a:xfrm>
            <a:off x="6553080" y="4928760"/>
            <a:ext cx="2133360" cy="273600"/>
          </a:xfrm>
          <a:prstGeom prst="rect">
            <a:avLst/>
          </a:prstGeom>
          <a:noFill/>
          <a:ln>
            <a:noFill/>
          </a:ln>
        </p:spPr>
        <p:txBody>
          <a:bodyPr anchor="ctr"/>
          <a:lstStyle/>
          <a:p>
            <a:pPr algn="r">
              <a:lnSpc>
                <a:spcPct val="100000"/>
              </a:lnSpc>
            </a:pPr>
            <a:fld id="{EC64D02C-98F3-47C4-9249-5559A5877B1F}" type="slidenum">
              <a:rPr lang="en-GB" sz="1200" b="0" strike="noStrike" spc="-1">
                <a:solidFill>
                  <a:srgbClr val="8B8B8B"/>
                </a:solidFill>
                <a:latin typeface="Calibri"/>
              </a:rPr>
              <a:t>3</a:t>
            </a:fld>
            <a:endParaRPr lang="en-GB" sz="1200" b="0" strike="noStrike" spc="-1">
              <a:latin typeface="Times New Roman"/>
            </a:endParaRPr>
          </a:p>
        </p:txBody>
      </p:sp>
      <p:sp>
        <p:nvSpPr>
          <p:cNvPr id="169" name="TextShape 3"/>
          <p:cNvSpPr txBox="1"/>
          <p:nvPr/>
        </p:nvSpPr>
        <p:spPr>
          <a:xfrm>
            <a:off x="942840" y="699480"/>
            <a:ext cx="7743600" cy="3822840"/>
          </a:xfrm>
          <a:prstGeom prst="rect">
            <a:avLst/>
          </a:prstGeom>
          <a:noFill/>
          <a:ln>
            <a:noFill/>
          </a:ln>
        </p:spPr>
        <p:txBody>
          <a:bodyPr>
            <a:normAutofit/>
          </a:bodyPr>
          <a:lstStyle/>
          <a:p>
            <a:pPr>
              <a:lnSpc>
                <a:spcPct val="100000"/>
              </a:lnSpc>
              <a:spcBef>
                <a:spcPts val="400"/>
              </a:spcBef>
            </a:pPr>
            <a:endParaRPr lang="en-US" sz="2000" b="0" strike="noStrike" spc="-1">
              <a:solidFill>
                <a:srgbClr val="000000"/>
              </a:solidFill>
              <a:latin typeface="Calibri"/>
            </a:endParaRPr>
          </a:p>
          <a:p>
            <a:pPr marL="343080" indent="-342720">
              <a:lnSpc>
                <a:spcPct val="100000"/>
              </a:lnSpc>
              <a:spcAft>
                <a:spcPts val="1199"/>
              </a:spcAft>
              <a:buClr>
                <a:srgbClr val="000000"/>
              </a:buClr>
              <a:buFont typeface="Arial"/>
              <a:buChar char="•"/>
            </a:pPr>
            <a:r>
              <a:rPr lang="en-US" sz="1800" b="0" strike="noStrike" spc="-1">
                <a:solidFill>
                  <a:srgbClr val="000000"/>
                </a:solidFill>
                <a:latin typeface="Calibri"/>
              </a:rPr>
              <a:t>Land cover data are principal input information for emission estimation, esp. for emissions of natural origin as they provide information on location of the sources</a:t>
            </a:r>
          </a:p>
          <a:p>
            <a:pPr marL="343080" indent="-342720">
              <a:lnSpc>
                <a:spcPct val="100000"/>
              </a:lnSpc>
              <a:spcAft>
                <a:spcPts val="1199"/>
              </a:spcAft>
              <a:buClr>
                <a:srgbClr val="000000"/>
              </a:buClr>
              <a:buFont typeface="Arial"/>
              <a:buChar char="•"/>
            </a:pPr>
            <a:r>
              <a:rPr lang="en-US" sz="1800" b="0" strike="noStrike" spc="-1">
                <a:solidFill>
                  <a:srgbClr val="000000"/>
                </a:solidFill>
                <a:latin typeface="Calibri"/>
              </a:rPr>
              <a:t>Wide range of different land cover data with various land cover categorization helps to choose the best datasets for specific task</a:t>
            </a:r>
          </a:p>
          <a:p>
            <a:pPr marL="343080" indent="-342720">
              <a:lnSpc>
                <a:spcPct val="100000"/>
              </a:lnSpc>
              <a:spcAft>
                <a:spcPts val="1199"/>
              </a:spcAft>
              <a:buClr>
                <a:srgbClr val="000000"/>
              </a:buClr>
              <a:buFont typeface="Arial"/>
              <a:buChar char="•"/>
            </a:pPr>
            <a:r>
              <a:rPr lang="en-US" sz="1800" b="0" strike="noStrike" spc="-1">
                <a:solidFill>
                  <a:srgbClr val="000000"/>
                </a:solidFill>
                <a:latin typeface="Calibri"/>
              </a:rPr>
              <a:t>However, variation in datasets makes it difficult to compare and harmonize</a:t>
            </a:r>
          </a:p>
          <a:p>
            <a:pPr marL="343080" indent="-342720">
              <a:lnSpc>
                <a:spcPct val="100000"/>
              </a:lnSpc>
              <a:spcAft>
                <a:spcPts val="1199"/>
              </a:spcAft>
              <a:buClr>
                <a:srgbClr val="000000"/>
              </a:buClr>
              <a:buFont typeface="Arial"/>
              <a:buChar char="•"/>
            </a:pPr>
            <a:r>
              <a:rPr lang="en-US" sz="1800" b="0" strike="noStrike" spc="-1">
                <a:solidFill>
                  <a:srgbClr val="000000"/>
                </a:solidFill>
                <a:latin typeface="Calibri"/>
              </a:rPr>
              <a:t>Here we compare land cover data for emissions from vegetation and from biomass burning as they originate in the ‘same’ source. </a:t>
            </a:r>
          </a:p>
          <a:p>
            <a:pPr>
              <a:lnSpc>
                <a:spcPct val="100000"/>
              </a:lnSpc>
              <a:spcAft>
                <a:spcPts val="1199"/>
              </a:spcAft>
            </a:pPr>
            <a:endParaRPr lang="en-US" sz="1800" b="0" strike="noStrike" spc="-1">
              <a:solidFill>
                <a:srgbClr val="000000"/>
              </a:solidFill>
              <a:latin typeface="Calibri"/>
            </a:endParaRPr>
          </a:p>
          <a:p>
            <a:pPr marL="457200">
              <a:lnSpc>
                <a:spcPct val="100000"/>
              </a:lnSpc>
              <a:spcAft>
                <a:spcPts val="1199"/>
              </a:spcAft>
            </a:pPr>
            <a:endParaRPr lang="en-US" sz="1800" b="0" strike="noStrike" spc="-1">
              <a:solidFill>
                <a:srgbClr val="000000"/>
              </a:solidFill>
              <a:latin typeface="Calibri"/>
            </a:endParaRPr>
          </a:p>
        </p:txBody>
      </p:sp>
      <p:sp>
        <p:nvSpPr>
          <p:cNvPr id="170" name="TextShape 4"/>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data </a:t>
            </a:r>
            <a:endParaRPr lang="en-US" sz="1800" b="0" strike="noStrike" spc="-1">
              <a:solidFill>
                <a:srgbClr val="000000"/>
              </a:solidFill>
              <a:latin typeface="Calibri"/>
            </a:endParaRPr>
          </a:p>
        </p:txBody>
      </p:sp>
      <p:sp>
        <p:nvSpPr>
          <p:cNvPr id="172" name="TextShape 2"/>
          <p:cNvSpPr txBox="1"/>
          <p:nvPr/>
        </p:nvSpPr>
        <p:spPr>
          <a:xfrm>
            <a:off x="6553080" y="4928760"/>
            <a:ext cx="2133360" cy="273600"/>
          </a:xfrm>
          <a:prstGeom prst="rect">
            <a:avLst/>
          </a:prstGeom>
          <a:noFill/>
          <a:ln>
            <a:noFill/>
          </a:ln>
        </p:spPr>
        <p:txBody>
          <a:bodyPr anchor="ctr"/>
          <a:lstStyle/>
          <a:p>
            <a:pPr algn="r">
              <a:lnSpc>
                <a:spcPct val="100000"/>
              </a:lnSpc>
            </a:pPr>
            <a:fld id="{75D4574B-1F2D-4A7B-B883-E198E9DAD4A5}" type="slidenum">
              <a:rPr lang="en-GB" sz="1200" b="0" strike="noStrike" spc="-1">
                <a:solidFill>
                  <a:srgbClr val="8B8B8B"/>
                </a:solidFill>
                <a:latin typeface="Calibri"/>
              </a:rPr>
              <a:t>4</a:t>
            </a:fld>
            <a:endParaRPr lang="en-GB" sz="1200" b="0" strike="noStrike" spc="-1">
              <a:latin typeface="Times New Roman"/>
            </a:endParaRPr>
          </a:p>
        </p:txBody>
      </p:sp>
      <p:sp>
        <p:nvSpPr>
          <p:cNvPr id="173" name="TextShape 3"/>
          <p:cNvSpPr txBox="1"/>
          <p:nvPr/>
        </p:nvSpPr>
        <p:spPr>
          <a:xfrm>
            <a:off x="680040" y="311400"/>
            <a:ext cx="3340440" cy="4831920"/>
          </a:xfrm>
          <a:prstGeom prst="rect">
            <a:avLst/>
          </a:prstGeom>
          <a:noFill/>
          <a:ln>
            <a:noFill/>
          </a:ln>
        </p:spPr>
        <p:txBody>
          <a:bodyPr>
            <a:normAutofit lnSpcReduction="10000"/>
          </a:bodyPr>
          <a:lstStyle/>
          <a:p>
            <a:pPr>
              <a:lnSpc>
                <a:spcPct val="100000"/>
              </a:lnSpc>
              <a:spcBef>
                <a:spcPts val="400"/>
              </a:spcBef>
            </a:pPr>
            <a:endParaRPr lang="en-US" sz="2000" b="0" strike="noStrike" spc="-1" dirty="0">
              <a:solidFill>
                <a:srgbClr val="000000"/>
              </a:solidFill>
              <a:latin typeface="Calibri"/>
            </a:endParaRPr>
          </a:p>
          <a:p>
            <a:pPr>
              <a:lnSpc>
                <a:spcPct val="100000"/>
              </a:lnSpc>
              <a:spcAft>
                <a:spcPts val="1199"/>
              </a:spcAft>
            </a:pPr>
            <a:r>
              <a:rPr lang="en-US" sz="1800" b="1" strike="noStrike" spc="-1" dirty="0">
                <a:solidFill>
                  <a:srgbClr val="000000"/>
                </a:solidFill>
                <a:latin typeface="Calibri"/>
              </a:rPr>
              <a:t>BVOC emissions from vegetation</a:t>
            </a:r>
            <a:endParaRPr lang="en-US" sz="18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Land cover description from the Community Land Model (CLM4; </a:t>
            </a:r>
            <a:r>
              <a:rPr lang="en-US" sz="1600" b="0" i="1" strike="noStrike" spc="-1" dirty="0">
                <a:solidFill>
                  <a:srgbClr val="000000"/>
                </a:solidFill>
                <a:latin typeface="Calibri"/>
              </a:rPr>
              <a:t>Lawrence and Chase, 2007</a:t>
            </a:r>
            <a:r>
              <a:rPr lang="en-US" sz="1600" b="0" strike="noStrike" spc="-1" dirty="0">
                <a:solidFill>
                  <a:srgbClr val="000000"/>
                </a:solidFill>
                <a:latin typeface="Calibri"/>
              </a:rPr>
              <a:t>)</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16 Plant Functional Types (PFTs) group vegetation with similar leaf physiology, separate trees and low vegetation</a:t>
            </a:r>
          </a:p>
          <a:p>
            <a:pPr>
              <a:lnSpc>
                <a:spcPct val="100000"/>
              </a:lnSpc>
              <a:spcAft>
                <a:spcPts val="1199"/>
              </a:spcAft>
            </a:pPr>
            <a:r>
              <a:rPr lang="en-US" sz="1800" b="1" strike="noStrike" spc="-1" dirty="0">
                <a:solidFill>
                  <a:srgbClr val="000000"/>
                </a:solidFill>
                <a:latin typeface="Calibri"/>
              </a:rPr>
              <a:t>Biomass burning emissions</a:t>
            </a:r>
            <a:endParaRPr lang="en-US" sz="18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based on land cover data of GFEDv3.1 (Global Fire Assimilation Dataset; </a:t>
            </a:r>
            <a:r>
              <a:rPr lang="en-US" sz="1600" b="0" i="1" strike="noStrike" spc="-1" dirty="0">
                <a:solidFill>
                  <a:srgbClr val="000000"/>
                </a:solidFill>
                <a:latin typeface="Calibri"/>
              </a:rPr>
              <a:t>van der </a:t>
            </a:r>
            <a:r>
              <a:rPr lang="en-US" sz="1600" b="0" i="1" strike="noStrike" spc="-1" dirty="0" err="1">
                <a:solidFill>
                  <a:srgbClr val="000000"/>
                </a:solidFill>
                <a:latin typeface="Calibri"/>
              </a:rPr>
              <a:t>Werf</a:t>
            </a:r>
            <a:r>
              <a:rPr lang="en-US" sz="1600" b="0" i="1" strike="noStrike" spc="-1" dirty="0">
                <a:solidFill>
                  <a:srgbClr val="000000"/>
                </a:solidFill>
                <a:latin typeface="Calibri"/>
              </a:rPr>
              <a:t> et al., 2010</a:t>
            </a:r>
            <a:r>
              <a:rPr lang="en-US" sz="1600" b="0" strike="noStrike" spc="-1" dirty="0">
                <a:solidFill>
                  <a:srgbClr val="000000"/>
                </a:solidFill>
                <a:latin typeface="Calibri"/>
              </a:rPr>
              <a:t>) </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Dominant burning land cover types of GFED with addition of organic soil and peat maps</a:t>
            </a:r>
          </a:p>
        </p:txBody>
      </p:sp>
      <p:sp>
        <p:nvSpPr>
          <p:cNvPr id="174" name="TextShape 4"/>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pic>
        <p:nvPicPr>
          <p:cNvPr id="175" name="Picture 3"/>
          <p:cNvPicPr/>
          <p:nvPr/>
        </p:nvPicPr>
        <p:blipFill>
          <a:blip r:embed="rId2"/>
          <a:stretch/>
        </p:blipFill>
        <p:spPr>
          <a:xfrm>
            <a:off x="3879720" y="1033200"/>
            <a:ext cx="2948400" cy="3895200"/>
          </a:xfrm>
          <a:prstGeom prst="rect">
            <a:avLst/>
          </a:prstGeom>
          <a:ln>
            <a:noFill/>
          </a:ln>
        </p:spPr>
      </p:pic>
      <p:pic>
        <p:nvPicPr>
          <p:cNvPr id="176" name="Picture 6"/>
          <p:cNvPicPr/>
          <p:nvPr/>
        </p:nvPicPr>
        <p:blipFill>
          <a:blip r:embed="rId3"/>
          <a:stretch/>
        </p:blipFill>
        <p:spPr>
          <a:xfrm>
            <a:off x="6615720" y="1033200"/>
            <a:ext cx="2512800" cy="1946520"/>
          </a:xfrm>
          <a:prstGeom prst="rect">
            <a:avLst/>
          </a:prstGeom>
          <a:ln>
            <a:noFill/>
          </a:ln>
        </p:spPr>
      </p:pic>
      <p:sp>
        <p:nvSpPr>
          <p:cNvPr id="177" name="CustomShape 5"/>
          <p:cNvSpPr/>
          <p:nvPr/>
        </p:nvSpPr>
        <p:spPr>
          <a:xfrm>
            <a:off x="4491360" y="613800"/>
            <a:ext cx="17204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C00000"/>
                </a:solidFill>
                <a:latin typeface="Calibri"/>
              </a:rPr>
              <a:t>CAMS-GLOB-BIO</a:t>
            </a:r>
            <a:endParaRPr lang="en-GB" sz="1800" b="0" strike="noStrike" spc="-1">
              <a:latin typeface="Arial"/>
            </a:endParaRPr>
          </a:p>
        </p:txBody>
      </p:sp>
      <p:sp>
        <p:nvSpPr>
          <p:cNvPr id="178" name="CustomShape 6"/>
          <p:cNvSpPr/>
          <p:nvPr/>
        </p:nvSpPr>
        <p:spPr>
          <a:xfrm>
            <a:off x="7544520" y="622080"/>
            <a:ext cx="65520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C00000"/>
                </a:solidFill>
                <a:latin typeface="Calibri"/>
              </a:rPr>
              <a:t>GFAS</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data </a:t>
            </a:r>
            <a:endParaRPr lang="en-US" sz="1800" b="0" strike="noStrike" spc="-1">
              <a:solidFill>
                <a:srgbClr val="000000"/>
              </a:solidFill>
              <a:latin typeface="Calibri"/>
            </a:endParaRPr>
          </a:p>
        </p:txBody>
      </p:sp>
      <p:sp>
        <p:nvSpPr>
          <p:cNvPr id="180" name="TextShape 2"/>
          <p:cNvSpPr txBox="1"/>
          <p:nvPr/>
        </p:nvSpPr>
        <p:spPr>
          <a:xfrm>
            <a:off x="6553080" y="4928760"/>
            <a:ext cx="2133360" cy="273600"/>
          </a:xfrm>
          <a:prstGeom prst="rect">
            <a:avLst/>
          </a:prstGeom>
          <a:noFill/>
          <a:ln>
            <a:noFill/>
          </a:ln>
        </p:spPr>
        <p:txBody>
          <a:bodyPr anchor="ctr"/>
          <a:lstStyle/>
          <a:p>
            <a:pPr algn="r">
              <a:lnSpc>
                <a:spcPct val="100000"/>
              </a:lnSpc>
            </a:pPr>
            <a:fld id="{84D87988-8168-43E6-AD18-54FF19BB6BD2}" type="slidenum">
              <a:rPr lang="en-GB" sz="1200" b="0" strike="noStrike" spc="-1">
                <a:solidFill>
                  <a:srgbClr val="8B8B8B"/>
                </a:solidFill>
                <a:latin typeface="Calibri"/>
              </a:rPr>
              <a:t>5</a:t>
            </a:fld>
            <a:endParaRPr lang="en-GB" sz="1200" b="0" strike="noStrike" spc="-1">
              <a:latin typeface="Times New Roman"/>
            </a:endParaRPr>
          </a:p>
        </p:txBody>
      </p:sp>
      <p:sp>
        <p:nvSpPr>
          <p:cNvPr id="181" name="TextShape 3"/>
          <p:cNvSpPr txBox="1"/>
          <p:nvPr/>
        </p:nvSpPr>
        <p:spPr>
          <a:xfrm>
            <a:off x="977040" y="379800"/>
            <a:ext cx="4717440" cy="4582440"/>
          </a:xfrm>
          <a:prstGeom prst="rect">
            <a:avLst/>
          </a:prstGeom>
          <a:noFill/>
          <a:ln>
            <a:noFill/>
          </a:ln>
        </p:spPr>
        <p:txBody>
          <a:bodyPr>
            <a:normAutofit/>
          </a:bodyPr>
          <a:lstStyle/>
          <a:p>
            <a:pPr>
              <a:lnSpc>
                <a:spcPct val="100000"/>
              </a:lnSpc>
              <a:spcBef>
                <a:spcPts val="400"/>
              </a:spcBef>
            </a:pPr>
            <a:endParaRPr lang="en-US" sz="2000" b="0" strike="noStrike" spc="-1" dirty="0">
              <a:solidFill>
                <a:srgbClr val="000000"/>
              </a:solidFill>
              <a:latin typeface="Calibri"/>
            </a:endParaRPr>
          </a:p>
          <a:p>
            <a:pPr>
              <a:lnSpc>
                <a:spcPct val="100000"/>
              </a:lnSpc>
              <a:spcAft>
                <a:spcPts val="1199"/>
              </a:spcAft>
            </a:pPr>
            <a:r>
              <a:rPr lang="en-US" sz="1800" b="1" strike="noStrike" spc="-1" dirty="0">
                <a:solidFill>
                  <a:srgbClr val="000000"/>
                </a:solidFill>
                <a:latin typeface="Calibri"/>
              </a:rPr>
              <a:t>ESA-CCI land cover data</a:t>
            </a:r>
            <a:endParaRPr lang="en-US" sz="18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Both CAMS-81 and CAMS-44 use/plan to use this dataset in future </a:t>
            </a:r>
            <a:r>
              <a:rPr lang="en-US" sz="1600" b="0" strike="noStrike" spc="-1" dirty="0">
                <a:solidFill>
                  <a:srgbClr val="000000"/>
                </a:solidFill>
                <a:latin typeface="Wingdings"/>
              </a:rPr>
              <a:t></a:t>
            </a:r>
            <a:r>
              <a:rPr lang="en-US" sz="1600" b="0" strike="noStrike" spc="-1" dirty="0">
                <a:solidFill>
                  <a:srgbClr val="000000"/>
                </a:solidFill>
                <a:latin typeface="Calibri"/>
              </a:rPr>
              <a:t> included in the comparison</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Could be a good candidate for harmonization of land cover inputs within CAMS</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Product of Climate Change Initiative of the European Space Agency (ESA-CCI)</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Series of annual mean land cover maps (1992-2018) based on satellite observations</a:t>
            </a:r>
          </a:p>
          <a:p>
            <a:pPr marL="343080" indent="-342720">
              <a:lnSpc>
                <a:spcPct val="100000"/>
              </a:lnSpc>
              <a:spcAft>
                <a:spcPts val="1199"/>
              </a:spcAft>
              <a:buClr>
                <a:srgbClr val="000000"/>
              </a:buClr>
              <a:buFont typeface="Arial"/>
              <a:buChar char="•"/>
            </a:pPr>
            <a:r>
              <a:rPr lang="en-US" sz="1600" b="0" strike="noStrike" spc="-1" dirty="0">
                <a:solidFill>
                  <a:srgbClr val="000000"/>
                </a:solidFill>
                <a:latin typeface="Calibri"/>
              </a:rPr>
              <a:t>CCI-LC user tool v4.3 (Poulter et al., 2015) was used to convert ESA-CCI to CLM-like categories (+ separation of classes to climate zones – tropical, boreal, temperate)</a:t>
            </a:r>
          </a:p>
        </p:txBody>
      </p:sp>
      <p:sp>
        <p:nvSpPr>
          <p:cNvPr id="182" name="TextShape 4"/>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grpSp>
        <p:nvGrpSpPr>
          <p:cNvPr id="183" name="Group 5"/>
          <p:cNvGrpSpPr/>
          <p:nvPr/>
        </p:nvGrpSpPr>
        <p:grpSpPr>
          <a:xfrm>
            <a:off x="5823360" y="158760"/>
            <a:ext cx="3292560" cy="4984200"/>
            <a:chOff x="5823360" y="158760"/>
            <a:chExt cx="3292560" cy="4984200"/>
          </a:xfrm>
        </p:grpSpPr>
        <p:pic>
          <p:nvPicPr>
            <p:cNvPr id="184" name="Picture 1"/>
            <p:cNvPicPr/>
            <p:nvPr/>
          </p:nvPicPr>
          <p:blipFill>
            <a:blip r:embed="rId2"/>
            <a:stretch/>
          </p:blipFill>
          <p:spPr>
            <a:xfrm>
              <a:off x="5848560" y="158760"/>
              <a:ext cx="3267360" cy="3147840"/>
            </a:xfrm>
            <a:prstGeom prst="rect">
              <a:avLst/>
            </a:prstGeom>
            <a:ln>
              <a:noFill/>
            </a:ln>
          </p:spPr>
        </p:pic>
        <p:pic>
          <p:nvPicPr>
            <p:cNvPr id="185" name="Picture 4"/>
            <p:cNvPicPr/>
            <p:nvPr/>
          </p:nvPicPr>
          <p:blipFill>
            <a:blip r:embed="rId3"/>
            <a:stretch/>
          </p:blipFill>
          <p:spPr>
            <a:xfrm>
              <a:off x="5823360" y="3262320"/>
              <a:ext cx="2678400" cy="1880640"/>
            </a:xfrm>
            <a:prstGeom prst="rect">
              <a:avLst/>
            </a:prstGeom>
            <a:ln>
              <a:noFill/>
            </a:ln>
          </p:spPr>
        </p:pic>
      </p:gr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data comparison</a:t>
            </a:r>
            <a:endParaRPr lang="en-US" sz="1800" b="0" strike="noStrike" spc="-1">
              <a:solidFill>
                <a:srgbClr val="000000"/>
              </a:solidFill>
              <a:latin typeface="Calibri"/>
            </a:endParaRPr>
          </a:p>
        </p:txBody>
      </p:sp>
      <p:sp>
        <p:nvSpPr>
          <p:cNvPr id="187" name="TextShape 2"/>
          <p:cNvSpPr txBox="1"/>
          <p:nvPr/>
        </p:nvSpPr>
        <p:spPr>
          <a:xfrm>
            <a:off x="6553080" y="4928760"/>
            <a:ext cx="2133360" cy="273600"/>
          </a:xfrm>
          <a:prstGeom prst="rect">
            <a:avLst/>
          </a:prstGeom>
          <a:noFill/>
          <a:ln>
            <a:noFill/>
          </a:ln>
        </p:spPr>
        <p:txBody>
          <a:bodyPr anchor="ctr"/>
          <a:lstStyle/>
          <a:p>
            <a:pPr algn="r">
              <a:lnSpc>
                <a:spcPct val="100000"/>
              </a:lnSpc>
            </a:pPr>
            <a:fld id="{00D9E8B8-B56F-47CF-AC54-86D12D08FAA9}" type="slidenum">
              <a:rPr lang="en-GB" sz="1200" b="0" strike="noStrike" spc="-1">
                <a:solidFill>
                  <a:srgbClr val="8B8B8B"/>
                </a:solidFill>
                <a:latin typeface="Calibri"/>
              </a:rPr>
              <a:t>6</a:t>
            </a:fld>
            <a:endParaRPr lang="en-GB" sz="1200" b="0" strike="noStrike" spc="-1">
              <a:latin typeface="Times New Roman"/>
            </a:endParaRPr>
          </a:p>
        </p:txBody>
      </p:sp>
      <p:sp>
        <p:nvSpPr>
          <p:cNvPr id="188" name="TextShape 3"/>
          <p:cNvSpPr txBox="1"/>
          <p:nvPr/>
        </p:nvSpPr>
        <p:spPr>
          <a:xfrm>
            <a:off x="1241280" y="534240"/>
            <a:ext cx="6631560" cy="4310280"/>
          </a:xfrm>
          <a:prstGeom prst="rect">
            <a:avLst/>
          </a:prstGeom>
          <a:noFill/>
          <a:ln>
            <a:noFill/>
          </a:ln>
        </p:spPr>
        <p:txBody>
          <a:bodyPr>
            <a:normAutofit/>
          </a:bodyPr>
          <a:lstStyle/>
          <a:p>
            <a:pPr>
              <a:lnSpc>
                <a:spcPct val="100000"/>
              </a:lnSpc>
              <a:spcBef>
                <a:spcPts val="400"/>
              </a:spcBef>
            </a:pPr>
            <a:endParaRPr lang="en-US" sz="20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Categories present in all 3 datasets were selected and lumped to create common classes for comparison</a:t>
            </a:r>
          </a:p>
          <a:p>
            <a:pPr marL="743040" lvl="1" indent="-285480">
              <a:lnSpc>
                <a:spcPct val="100000"/>
              </a:lnSpc>
              <a:spcAft>
                <a:spcPts val="1199"/>
              </a:spcAft>
              <a:buClr>
                <a:srgbClr val="C00000"/>
              </a:buClr>
              <a:buFont typeface="Arial"/>
              <a:buChar char="–"/>
            </a:pPr>
            <a:r>
              <a:rPr lang="en-US" sz="1800" b="0" strike="noStrike" spc="-1" dirty="0">
                <a:solidFill>
                  <a:srgbClr val="C00000"/>
                </a:solidFill>
                <a:latin typeface="Calibri"/>
              </a:rPr>
              <a:t>Agricultural land</a:t>
            </a:r>
            <a:endParaRPr lang="en-US" sz="1800" b="0" strike="noStrike" spc="-1" dirty="0">
              <a:solidFill>
                <a:srgbClr val="000000"/>
              </a:solidFill>
              <a:latin typeface="Calibri"/>
            </a:endParaRPr>
          </a:p>
          <a:p>
            <a:pPr marL="743040" lvl="1" indent="-285480">
              <a:lnSpc>
                <a:spcPct val="100000"/>
              </a:lnSpc>
              <a:spcAft>
                <a:spcPts val="1199"/>
              </a:spcAft>
              <a:buClr>
                <a:srgbClr val="C00000"/>
              </a:buClr>
              <a:buFont typeface="Arial"/>
              <a:buChar char="–"/>
            </a:pPr>
            <a:r>
              <a:rPr lang="en-US" sz="1800" b="0" strike="noStrike" spc="-1" dirty="0">
                <a:solidFill>
                  <a:srgbClr val="C00000"/>
                </a:solidFill>
                <a:latin typeface="Calibri"/>
              </a:rPr>
              <a:t>Tropical forest</a:t>
            </a:r>
            <a:endParaRPr lang="en-US" sz="1800" b="0" strike="noStrike" spc="-1" dirty="0">
              <a:solidFill>
                <a:srgbClr val="000000"/>
              </a:solidFill>
              <a:latin typeface="Calibri"/>
            </a:endParaRPr>
          </a:p>
          <a:p>
            <a:pPr marL="743040" lvl="1" indent="-285480">
              <a:lnSpc>
                <a:spcPct val="100000"/>
              </a:lnSpc>
              <a:spcAft>
                <a:spcPts val="1199"/>
              </a:spcAft>
              <a:buClr>
                <a:srgbClr val="C00000"/>
              </a:buClr>
              <a:buFont typeface="Arial"/>
              <a:buChar char="–"/>
            </a:pPr>
            <a:r>
              <a:rPr lang="en-US" sz="1800" b="0" strike="noStrike" spc="-1" dirty="0">
                <a:solidFill>
                  <a:srgbClr val="C00000"/>
                </a:solidFill>
                <a:latin typeface="Calibri"/>
              </a:rPr>
              <a:t>Extratropical forest</a:t>
            </a:r>
            <a:endParaRPr lang="en-US" sz="1800" b="0" strike="noStrike" spc="-1" dirty="0">
              <a:solidFill>
                <a:srgbClr val="000000"/>
              </a:solidFill>
              <a:latin typeface="Calibri"/>
            </a:endParaRPr>
          </a:p>
          <a:p>
            <a:pPr marL="457200">
              <a:lnSpc>
                <a:spcPct val="100000"/>
              </a:lnSpc>
              <a:spcAft>
                <a:spcPts val="1199"/>
              </a:spcAft>
            </a:pPr>
            <a:endParaRPr lang="en-US" sz="1800" b="0" strike="noStrike" spc="-1" dirty="0">
              <a:solidFill>
                <a:srgbClr val="000000"/>
              </a:solidFill>
              <a:latin typeface="Calibri"/>
            </a:endParaRPr>
          </a:p>
          <a:p>
            <a:pPr marL="343080" indent="-342720">
              <a:lnSpc>
                <a:spcPct val="100000"/>
              </a:lnSpc>
              <a:spcAft>
                <a:spcPts val="1199"/>
              </a:spcAft>
              <a:buClr>
                <a:srgbClr val="000000"/>
              </a:buClr>
              <a:buFont typeface="Arial"/>
              <a:buChar char="•"/>
            </a:pPr>
            <a:r>
              <a:rPr lang="en-US" sz="1800" b="0" strike="noStrike" spc="-1" dirty="0">
                <a:solidFill>
                  <a:srgbClr val="000000"/>
                </a:solidFill>
                <a:latin typeface="Calibri"/>
              </a:rPr>
              <a:t>Note: Lumping was performed with the ESA-CCI data converted by the User tool to CLM-like categories and separated to the climate zones </a:t>
            </a:r>
          </a:p>
          <a:p>
            <a:endParaRPr lang="en-US" sz="1800" b="0" strike="noStrike" spc="-1" dirty="0">
              <a:solidFill>
                <a:srgbClr val="000000"/>
              </a:solidFill>
              <a:latin typeface="Calibri"/>
            </a:endParaRPr>
          </a:p>
        </p:txBody>
      </p:sp>
      <p:sp>
        <p:nvSpPr>
          <p:cNvPr id="189" name="TextShape 4"/>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a:solidFill>
                  <a:srgbClr val="8B8B8B"/>
                </a:solidFill>
                <a:latin typeface="Calibri"/>
              </a:rPr>
              <a:t>17 February 2021</a:t>
            </a:r>
            <a:endParaRPr lang="en-GB"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extShape 1"/>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Overview</a:t>
            </a:r>
            <a:endParaRPr lang="en-US" sz="1800" b="0" strike="noStrike" spc="-1">
              <a:solidFill>
                <a:srgbClr val="000000"/>
              </a:solidFill>
              <a:latin typeface="Calibri"/>
            </a:endParaRPr>
          </a:p>
        </p:txBody>
      </p:sp>
      <p:sp>
        <p:nvSpPr>
          <p:cNvPr id="191" name="TextShape 2"/>
          <p:cNvSpPr txBox="1"/>
          <p:nvPr/>
        </p:nvSpPr>
        <p:spPr>
          <a:xfrm>
            <a:off x="6553080" y="4928760"/>
            <a:ext cx="2133360" cy="273600"/>
          </a:xfrm>
          <a:prstGeom prst="rect">
            <a:avLst/>
          </a:prstGeom>
          <a:noFill/>
          <a:ln>
            <a:noFill/>
          </a:ln>
        </p:spPr>
        <p:txBody>
          <a:bodyPr anchor="ctr"/>
          <a:lstStyle/>
          <a:p>
            <a:pPr algn="r">
              <a:lnSpc>
                <a:spcPct val="100000"/>
              </a:lnSpc>
            </a:pPr>
            <a:fld id="{E586B784-CC36-42E1-B43F-00F7E95CB60C}" type="slidenum">
              <a:rPr lang="en-GB" sz="1200" b="0" strike="noStrike" spc="-1">
                <a:solidFill>
                  <a:srgbClr val="8B8B8B"/>
                </a:solidFill>
                <a:latin typeface="Calibri"/>
              </a:rPr>
              <a:t>7</a:t>
            </a:fld>
            <a:endParaRPr lang="en-GB" sz="1200" b="0" strike="noStrike" spc="-1">
              <a:latin typeface="Times New Roman"/>
            </a:endParaRPr>
          </a:p>
        </p:txBody>
      </p:sp>
      <p:sp>
        <p:nvSpPr>
          <p:cNvPr id="192" name="CustomShape 3"/>
          <p:cNvSpPr/>
          <p:nvPr/>
        </p:nvSpPr>
        <p:spPr>
          <a:xfrm>
            <a:off x="2602440" y="930960"/>
            <a:ext cx="4982760" cy="56016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GB" sz="2800" b="0" strike="noStrike" spc="599">
                <a:solidFill>
                  <a:srgbClr val="FFFFFF"/>
                </a:solidFill>
                <a:latin typeface="Calibri"/>
              </a:rPr>
              <a:t>CMS-81  </a:t>
            </a:r>
            <a:endParaRPr lang="en-GB" sz="2800" b="0" strike="noStrike" spc="-1">
              <a:latin typeface="Arial"/>
            </a:endParaRPr>
          </a:p>
          <a:p>
            <a:pPr>
              <a:lnSpc>
                <a:spcPct val="100000"/>
              </a:lnSpc>
            </a:pPr>
            <a:r>
              <a:rPr lang="en-GB" sz="2400" b="0" strike="noStrike" spc="599">
                <a:solidFill>
                  <a:srgbClr val="FFFFFF"/>
                </a:solidFill>
                <a:latin typeface="Calibri"/>
              </a:rPr>
              <a:t>Meeting on Land use data in CAMS/ECMWF</a:t>
            </a:r>
            <a:endParaRPr lang="en-GB" sz="2400" b="0" strike="noStrike" spc="-1">
              <a:latin typeface="Arial"/>
            </a:endParaRPr>
          </a:p>
        </p:txBody>
      </p:sp>
      <p:sp>
        <p:nvSpPr>
          <p:cNvPr id="193" name="TextShape 4"/>
          <p:cNvSpPr txBox="1"/>
          <p:nvPr/>
        </p:nvSpPr>
        <p:spPr>
          <a:xfrm>
            <a:off x="942840" y="699480"/>
            <a:ext cx="7743600" cy="3822840"/>
          </a:xfrm>
          <a:prstGeom prst="rect">
            <a:avLst/>
          </a:prstGeom>
          <a:noFill/>
          <a:ln>
            <a:noFill/>
          </a:ln>
        </p:spPr>
        <p:txBody>
          <a:bodyPr/>
          <a:lstStyle/>
          <a:p>
            <a:endParaRPr lang="en-US" sz="2000" b="0" strike="noStrike" spc="-1">
              <a:solidFill>
                <a:srgbClr val="000000"/>
              </a:solidFill>
              <a:latin typeface="Calibri"/>
            </a:endParaRPr>
          </a:p>
        </p:txBody>
      </p:sp>
      <p:grpSp>
        <p:nvGrpSpPr>
          <p:cNvPr id="194" name="Group 5"/>
          <p:cNvGrpSpPr/>
          <p:nvPr/>
        </p:nvGrpSpPr>
        <p:grpSpPr>
          <a:xfrm>
            <a:off x="756360" y="2500920"/>
            <a:ext cx="4284000" cy="2402640"/>
            <a:chOff x="756360" y="2500920"/>
            <a:chExt cx="4284000" cy="2402640"/>
          </a:xfrm>
        </p:grpSpPr>
        <p:pic>
          <p:nvPicPr>
            <p:cNvPr id="195" name="Picture 17"/>
            <p:cNvPicPr/>
            <p:nvPr/>
          </p:nvPicPr>
          <p:blipFill>
            <a:blip r:embed="rId2"/>
            <a:stretch/>
          </p:blipFill>
          <p:spPr>
            <a:xfrm>
              <a:off x="756360" y="2500920"/>
              <a:ext cx="4284000" cy="2402640"/>
            </a:xfrm>
            <a:prstGeom prst="rect">
              <a:avLst/>
            </a:prstGeom>
            <a:ln>
              <a:noFill/>
            </a:ln>
          </p:spPr>
        </p:pic>
        <p:sp>
          <p:nvSpPr>
            <p:cNvPr id="196" name="CustomShape 6"/>
            <p:cNvSpPr/>
            <p:nvPr/>
          </p:nvSpPr>
          <p:spPr>
            <a:xfrm>
              <a:off x="815040" y="2552040"/>
              <a:ext cx="1429920" cy="316080"/>
            </a:xfrm>
            <a:prstGeom prst="rect">
              <a:avLst/>
            </a:prstGeom>
            <a:solidFill>
              <a:schemeClr val="lt1"/>
            </a:solidFill>
            <a:ln w="6480">
              <a:noFill/>
            </a:ln>
          </p:spPr>
          <p:style>
            <a:lnRef idx="0">
              <a:scrgbClr r="0" g="0" b="0"/>
            </a:lnRef>
            <a:fillRef idx="0">
              <a:scrgbClr r="0" g="0" b="0"/>
            </a:fillRef>
            <a:effectRef idx="0">
              <a:scrgbClr r="0" g="0" b="0"/>
            </a:effectRef>
            <a:fontRef idx="minor"/>
          </p:style>
          <p:txBody>
            <a:bodyPr/>
            <a:lstStyle/>
            <a:p>
              <a:pPr>
                <a:lnSpc>
                  <a:spcPct val="100000"/>
                </a:lnSpc>
                <a:spcBef>
                  <a:spcPts val="1400"/>
                </a:spcBef>
              </a:pPr>
              <a:r>
                <a:rPr lang="en-GB" sz="1200" b="0" strike="noStrike" spc="-1">
                  <a:solidFill>
                    <a:srgbClr val="00000A"/>
                  </a:solidFill>
                  <a:latin typeface="Calibri"/>
                  <a:ea typeface="Times New Roman"/>
                </a:rPr>
                <a:t>GFAS Categories</a:t>
              </a:r>
              <a:endParaRPr lang="en-GB" sz="1200" b="0" strike="noStrike" spc="-1">
                <a:latin typeface="Arial"/>
              </a:endParaRPr>
            </a:p>
          </p:txBody>
        </p:sp>
      </p:grpSp>
      <p:grpSp>
        <p:nvGrpSpPr>
          <p:cNvPr id="197" name="Group 7"/>
          <p:cNvGrpSpPr/>
          <p:nvPr/>
        </p:nvGrpSpPr>
        <p:grpSpPr>
          <a:xfrm>
            <a:off x="756360" y="139680"/>
            <a:ext cx="4262040" cy="2385000"/>
            <a:chOff x="756360" y="139680"/>
            <a:chExt cx="4262040" cy="2385000"/>
          </a:xfrm>
        </p:grpSpPr>
        <p:pic>
          <p:nvPicPr>
            <p:cNvPr id="198" name="Picture 15"/>
            <p:cNvPicPr/>
            <p:nvPr/>
          </p:nvPicPr>
          <p:blipFill>
            <a:blip r:embed="rId3"/>
            <a:stretch/>
          </p:blipFill>
          <p:spPr>
            <a:xfrm>
              <a:off x="756360" y="139680"/>
              <a:ext cx="4262040" cy="2385000"/>
            </a:xfrm>
            <a:prstGeom prst="rect">
              <a:avLst/>
            </a:prstGeom>
            <a:ln>
              <a:noFill/>
            </a:ln>
          </p:spPr>
        </p:pic>
        <p:sp>
          <p:nvSpPr>
            <p:cNvPr id="199" name="CustomShape 8"/>
            <p:cNvSpPr/>
            <p:nvPr/>
          </p:nvSpPr>
          <p:spPr>
            <a:xfrm>
              <a:off x="815040" y="139680"/>
              <a:ext cx="1429920" cy="316080"/>
            </a:xfrm>
            <a:prstGeom prst="rect">
              <a:avLst/>
            </a:prstGeom>
            <a:solidFill>
              <a:schemeClr val="lt1"/>
            </a:solidFill>
            <a:ln w="6480">
              <a:noFill/>
            </a:ln>
          </p:spPr>
          <p:style>
            <a:lnRef idx="0">
              <a:scrgbClr r="0" g="0" b="0"/>
            </a:lnRef>
            <a:fillRef idx="0">
              <a:scrgbClr r="0" g="0" b="0"/>
            </a:fillRef>
            <a:effectRef idx="0">
              <a:scrgbClr r="0" g="0" b="0"/>
            </a:effectRef>
            <a:fontRef idx="minor"/>
          </p:style>
          <p:txBody>
            <a:bodyPr/>
            <a:lstStyle/>
            <a:p>
              <a:pPr>
                <a:lnSpc>
                  <a:spcPct val="100000"/>
                </a:lnSpc>
                <a:spcBef>
                  <a:spcPts val="1400"/>
                </a:spcBef>
              </a:pPr>
              <a:r>
                <a:rPr lang="en-GB" sz="1200" b="0" strike="noStrike" spc="-1">
                  <a:solidFill>
                    <a:srgbClr val="00000A"/>
                  </a:solidFill>
                  <a:latin typeface="Calibri"/>
                  <a:ea typeface="Times New Roman"/>
                </a:rPr>
                <a:t>CLM Categories</a:t>
              </a:r>
              <a:endParaRPr lang="en-GB" sz="1200" b="0" strike="noStrike" spc="-1">
                <a:latin typeface="Arial"/>
              </a:endParaRPr>
            </a:p>
          </p:txBody>
        </p:sp>
      </p:grpSp>
      <p:grpSp>
        <p:nvGrpSpPr>
          <p:cNvPr id="200" name="Group 9"/>
          <p:cNvGrpSpPr/>
          <p:nvPr/>
        </p:nvGrpSpPr>
        <p:grpSpPr>
          <a:xfrm>
            <a:off x="4869720" y="1131480"/>
            <a:ext cx="4273920" cy="2392200"/>
            <a:chOff x="4869720" y="1131480"/>
            <a:chExt cx="4273920" cy="2392200"/>
          </a:xfrm>
        </p:grpSpPr>
        <p:pic>
          <p:nvPicPr>
            <p:cNvPr id="201" name="Picture 16"/>
            <p:cNvPicPr/>
            <p:nvPr/>
          </p:nvPicPr>
          <p:blipFill>
            <a:blip r:embed="rId4"/>
            <a:stretch/>
          </p:blipFill>
          <p:spPr>
            <a:xfrm>
              <a:off x="4869720" y="1131480"/>
              <a:ext cx="4273920" cy="2392200"/>
            </a:xfrm>
            <a:prstGeom prst="rect">
              <a:avLst/>
            </a:prstGeom>
            <a:ln>
              <a:noFill/>
            </a:ln>
          </p:spPr>
        </p:pic>
        <p:sp>
          <p:nvSpPr>
            <p:cNvPr id="202" name="CustomShape 10"/>
            <p:cNvSpPr/>
            <p:nvPr/>
          </p:nvSpPr>
          <p:spPr>
            <a:xfrm>
              <a:off x="4939920" y="1175400"/>
              <a:ext cx="1699560" cy="316080"/>
            </a:xfrm>
            <a:prstGeom prst="rect">
              <a:avLst/>
            </a:prstGeom>
            <a:solidFill>
              <a:schemeClr val="lt1"/>
            </a:solidFill>
            <a:ln w="6480">
              <a:noFill/>
            </a:ln>
          </p:spPr>
          <p:style>
            <a:lnRef idx="0">
              <a:scrgbClr r="0" g="0" b="0"/>
            </a:lnRef>
            <a:fillRef idx="0">
              <a:scrgbClr r="0" g="0" b="0"/>
            </a:fillRef>
            <a:effectRef idx="0">
              <a:scrgbClr r="0" g="0" b="0"/>
            </a:effectRef>
            <a:fontRef idx="minor"/>
          </p:style>
          <p:txBody>
            <a:bodyPr/>
            <a:lstStyle/>
            <a:p>
              <a:pPr>
                <a:lnSpc>
                  <a:spcPct val="100000"/>
                </a:lnSpc>
                <a:spcBef>
                  <a:spcPts val="1400"/>
                </a:spcBef>
              </a:pPr>
              <a:r>
                <a:rPr lang="en-GB" sz="1200" b="0" strike="noStrike" spc="-1">
                  <a:solidFill>
                    <a:srgbClr val="00000A"/>
                  </a:solidFill>
                  <a:latin typeface="Calibri"/>
                  <a:ea typeface="Times New Roman"/>
                </a:rPr>
                <a:t>ESA-CLM Categories</a:t>
              </a:r>
              <a:endParaRPr lang="en-GB" sz="1200" b="0" strike="noStrike" spc="-1">
                <a:latin typeface="Arial"/>
              </a:endParaRPr>
            </a:p>
          </p:txBody>
        </p:sp>
      </p:grpSp>
      <p:sp>
        <p:nvSpPr>
          <p:cNvPr id="203" name="TextShape 11"/>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dirty="0">
                <a:solidFill>
                  <a:srgbClr val="8B8B8B"/>
                </a:solidFill>
                <a:latin typeface="Calibri"/>
              </a:rPr>
              <a:t>17 February 2021</a:t>
            </a:r>
            <a:endParaRPr lang="en-GB" sz="1200" b="0" strike="noStrike" spc="-1" dirty="0">
              <a:latin typeface="Times New Roman"/>
            </a:endParaRPr>
          </a:p>
        </p:txBody>
      </p:sp>
      <p:grpSp>
        <p:nvGrpSpPr>
          <p:cNvPr id="204" name="Group 12"/>
          <p:cNvGrpSpPr/>
          <p:nvPr/>
        </p:nvGrpSpPr>
        <p:grpSpPr>
          <a:xfrm>
            <a:off x="867960" y="691920"/>
            <a:ext cx="6717240" cy="2742120"/>
            <a:chOff x="867960" y="691920"/>
            <a:chExt cx="6717240" cy="2742120"/>
          </a:xfrm>
        </p:grpSpPr>
        <p:sp>
          <p:nvSpPr>
            <p:cNvPr id="205" name="CustomShape 13"/>
            <p:cNvSpPr/>
            <p:nvPr/>
          </p:nvSpPr>
          <p:spPr>
            <a:xfrm>
              <a:off x="6171840" y="2393280"/>
              <a:ext cx="472680" cy="6339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06" name="CustomShape 14"/>
            <p:cNvSpPr/>
            <p:nvPr/>
          </p:nvSpPr>
          <p:spPr>
            <a:xfrm>
              <a:off x="6793200" y="2234880"/>
              <a:ext cx="792000" cy="6339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07" name="CustomShape 15"/>
            <p:cNvSpPr/>
            <p:nvPr/>
          </p:nvSpPr>
          <p:spPr>
            <a:xfrm>
              <a:off x="3623400" y="2933280"/>
              <a:ext cx="1316160" cy="5007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08" name="CustomShape 16"/>
            <p:cNvSpPr/>
            <p:nvPr/>
          </p:nvSpPr>
          <p:spPr>
            <a:xfrm>
              <a:off x="867960" y="2933280"/>
              <a:ext cx="1959840" cy="47520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09" name="CustomShape 17"/>
            <p:cNvSpPr/>
            <p:nvPr/>
          </p:nvSpPr>
          <p:spPr>
            <a:xfrm>
              <a:off x="3786840" y="990720"/>
              <a:ext cx="625320" cy="5007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10" name="CustomShape 18"/>
            <p:cNvSpPr/>
            <p:nvPr/>
          </p:nvSpPr>
          <p:spPr>
            <a:xfrm>
              <a:off x="2800080" y="691920"/>
              <a:ext cx="690840" cy="5007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grpSp>
      <p:sp>
        <p:nvSpPr>
          <p:cNvPr id="211" name="CustomShape 19"/>
          <p:cNvSpPr/>
          <p:nvPr/>
        </p:nvSpPr>
        <p:spPr>
          <a:xfrm>
            <a:off x="5293800" y="3897360"/>
            <a:ext cx="35978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000000"/>
                </a:solidFill>
                <a:latin typeface="Calibri"/>
              </a:rPr>
              <a:t>Dominant categories in each grid cell</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Shape 1"/>
          <p:cNvSpPr txBox="1"/>
          <p:nvPr/>
        </p:nvSpPr>
        <p:spPr>
          <a:xfrm>
            <a:off x="942840" y="699480"/>
            <a:ext cx="7743600" cy="3822840"/>
          </a:xfrm>
          <a:prstGeom prst="rect">
            <a:avLst/>
          </a:prstGeom>
          <a:noFill/>
          <a:ln>
            <a:noFill/>
          </a:ln>
        </p:spPr>
        <p:txBody>
          <a:bodyPr/>
          <a:lstStyle/>
          <a:p>
            <a:pPr marL="343080" indent="-342720">
              <a:lnSpc>
                <a:spcPct val="100000"/>
              </a:lnSpc>
              <a:spcBef>
                <a:spcPts val="400"/>
              </a:spcBef>
              <a:buClr>
                <a:srgbClr val="000000"/>
              </a:buClr>
              <a:buFont typeface="Arial"/>
              <a:buChar char="•"/>
            </a:pPr>
            <a:r>
              <a:rPr lang="en-US" sz="2000" b="0" strike="noStrike" spc="-1" dirty="0">
                <a:solidFill>
                  <a:srgbClr val="000000"/>
                </a:solidFill>
                <a:latin typeface="Calibri"/>
              </a:rPr>
              <a:t>Spatial coverage by land cover categories calculated from the dominant category of each grid cell  </a:t>
            </a:r>
          </a:p>
        </p:txBody>
      </p:sp>
      <p:sp>
        <p:nvSpPr>
          <p:cNvPr id="214" name="TextShape 3"/>
          <p:cNvSpPr txBox="1"/>
          <p:nvPr/>
        </p:nvSpPr>
        <p:spPr>
          <a:xfrm>
            <a:off x="6553080" y="4928760"/>
            <a:ext cx="2133360" cy="273600"/>
          </a:xfrm>
          <a:prstGeom prst="rect">
            <a:avLst/>
          </a:prstGeom>
          <a:noFill/>
          <a:ln>
            <a:noFill/>
          </a:ln>
        </p:spPr>
        <p:txBody>
          <a:bodyPr anchor="ctr"/>
          <a:lstStyle/>
          <a:p>
            <a:pPr algn="r">
              <a:lnSpc>
                <a:spcPct val="100000"/>
              </a:lnSpc>
            </a:pPr>
            <a:fld id="{488A0B3F-6604-4FD9-BDC9-79870554DFA7}" type="slidenum">
              <a:rPr lang="en-GB" sz="1200" b="0" strike="noStrike" spc="-1">
                <a:solidFill>
                  <a:srgbClr val="8B8B8B"/>
                </a:solidFill>
                <a:latin typeface="Calibri"/>
              </a:rPr>
              <a:t>8</a:t>
            </a:fld>
            <a:endParaRPr lang="en-GB" sz="1200" b="0" strike="noStrike" spc="-1">
              <a:latin typeface="Times New Roman"/>
            </a:endParaRPr>
          </a:p>
        </p:txBody>
      </p:sp>
      <p:sp>
        <p:nvSpPr>
          <p:cNvPr id="215" name="TextShape 4"/>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data comparison</a:t>
            </a:r>
            <a:endParaRPr lang="en-US" sz="1800" b="0" strike="noStrike" spc="-1">
              <a:solidFill>
                <a:srgbClr val="000000"/>
              </a:solidFill>
              <a:latin typeface="Calibri"/>
            </a:endParaRPr>
          </a:p>
        </p:txBody>
      </p:sp>
      <p:pic>
        <p:nvPicPr>
          <p:cNvPr id="216" name="Picture 5"/>
          <p:cNvPicPr/>
          <p:nvPr/>
        </p:nvPicPr>
        <p:blipFill>
          <a:blip r:embed="rId2"/>
          <a:stretch/>
        </p:blipFill>
        <p:spPr>
          <a:xfrm>
            <a:off x="2775240" y="1555200"/>
            <a:ext cx="3777840" cy="3016800"/>
          </a:xfrm>
          <a:prstGeom prst="rect">
            <a:avLst/>
          </a:prstGeom>
          <a:ln>
            <a:noFill/>
          </a:ln>
        </p:spPr>
      </p:pic>
      <p:grpSp>
        <p:nvGrpSpPr>
          <p:cNvPr id="217" name="Group 5"/>
          <p:cNvGrpSpPr/>
          <p:nvPr/>
        </p:nvGrpSpPr>
        <p:grpSpPr>
          <a:xfrm>
            <a:off x="5542920" y="2408040"/>
            <a:ext cx="819000" cy="1631880"/>
            <a:chOff x="5542920" y="2408040"/>
            <a:chExt cx="819000" cy="1631880"/>
          </a:xfrm>
        </p:grpSpPr>
        <p:sp>
          <p:nvSpPr>
            <p:cNvPr id="218" name="CustomShape 6"/>
            <p:cNvSpPr/>
            <p:nvPr/>
          </p:nvSpPr>
          <p:spPr>
            <a:xfrm>
              <a:off x="5569920" y="2408040"/>
              <a:ext cx="792000" cy="25632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19" name="CustomShape 7"/>
            <p:cNvSpPr/>
            <p:nvPr/>
          </p:nvSpPr>
          <p:spPr>
            <a:xfrm>
              <a:off x="5542920" y="3783600"/>
              <a:ext cx="792000" cy="25632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grpSp>
      <p:sp>
        <p:nvSpPr>
          <p:cNvPr id="10" name="TextShape 11">
            <a:extLst>
              <a:ext uri="{FF2B5EF4-FFF2-40B4-BE49-F238E27FC236}">
                <a16:creationId xmlns:a16="http://schemas.microsoft.com/office/drawing/2014/main" id="{F4CD7136-EC4D-2947-A19C-1F3A7A662B7F}"/>
              </a:ext>
            </a:extLst>
          </p:cNvPr>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dirty="0">
                <a:solidFill>
                  <a:srgbClr val="8B8B8B"/>
                </a:solidFill>
                <a:latin typeface="Calibri"/>
              </a:rPr>
              <a:t>17 February 2021</a:t>
            </a:r>
            <a:endParaRPr lang="en-GB" sz="1200" b="0" strike="noStrike" spc="-1" dirty="0">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extShape 1"/>
          <p:cNvSpPr txBox="1"/>
          <p:nvPr/>
        </p:nvSpPr>
        <p:spPr>
          <a:xfrm>
            <a:off x="4736880" y="699480"/>
            <a:ext cx="3949560" cy="1471320"/>
          </a:xfrm>
          <a:prstGeom prst="rect">
            <a:avLst/>
          </a:prstGeom>
          <a:noFill/>
          <a:ln>
            <a:noFill/>
          </a:ln>
        </p:spPr>
        <p:txBody>
          <a:bodyPr>
            <a:normAutofit/>
          </a:bodyPr>
          <a:lstStyle/>
          <a:p>
            <a:pPr marL="343080" indent="-342720">
              <a:lnSpc>
                <a:spcPct val="100000"/>
              </a:lnSpc>
              <a:spcBef>
                <a:spcPts val="360"/>
              </a:spcBef>
              <a:buClr>
                <a:srgbClr val="000000"/>
              </a:buClr>
              <a:buFont typeface="Arial"/>
              <a:buChar char="•"/>
            </a:pPr>
            <a:r>
              <a:rPr lang="en-US" sz="1800" b="0" strike="noStrike" spc="-1">
                <a:solidFill>
                  <a:srgbClr val="000000"/>
                </a:solidFill>
                <a:latin typeface="Calibri"/>
              </a:rPr>
              <a:t>Spatial coverage by each category</a:t>
            </a:r>
          </a:p>
          <a:p>
            <a:pPr>
              <a:lnSpc>
                <a:spcPct val="100000"/>
              </a:lnSpc>
              <a:spcBef>
                <a:spcPts val="360"/>
              </a:spcBef>
            </a:pPr>
            <a:endParaRPr lang="en-US" sz="1800" b="0" strike="noStrike" spc="-1">
              <a:solidFill>
                <a:srgbClr val="000000"/>
              </a:solidFill>
              <a:latin typeface="Calibri"/>
            </a:endParaRPr>
          </a:p>
          <a:p>
            <a:pPr marL="343080" indent="-342720">
              <a:lnSpc>
                <a:spcPct val="100000"/>
              </a:lnSpc>
              <a:spcBef>
                <a:spcPts val="360"/>
              </a:spcBef>
              <a:buClr>
                <a:srgbClr val="000000"/>
              </a:buClr>
              <a:buFont typeface="Arial"/>
              <a:buChar char="•"/>
            </a:pPr>
            <a:r>
              <a:rPr lang="en-US" sz="1800" b="0" strike="noStrike" spc="-1">
                <a:solidFill>
                  <a:srgbClr val="000000"/>
                </a:solidFill>
                <a:latin typeface="Calibri"/>
              </a:rPr>
              <a:t>For ESA-CCI calculated from the original non-converted data </a:t>
            </a:r>
          </a:p>
        </p:txBody>
      </p:sp>
      <p:sp>
        <p:nvSpPr>
          <p:cNvPr id="233" name="TextShape 3"/>
          <p:cNvSpPr txBox="1"/>
          <p:nvPr/>
        </p:nvSpPr>
        <p:spPr>
          <a:xfrm>
            <a:off x="6553080" y="4928760"/>
            <a:ext cx="2133360" cy="273600"/>
          </a:xfrm>
          <a:prstGeom prst="rect">
            <a:avLst/>
          </a:prstGeom>
          <a:noFill/>
          <a:ln>
            <a:noFill/>
          </a:ln>
        </p:spPr>
        <p:txBody>
          <a:bodyPr anchor="ctr"/>
          <a:lstStyle/>
          <a:p>
            <a:pPr algn="r">
              <a:lnSpc>
                <a:spcPct val="100000"/>
              </a:lnSpc>
            </a:pPr>
            <a:fld id="{D7662B60-95F7-415D-BD98-C174B9B669ED}" type="slidenum">
              <a:rPr lang="en-GB" sz="1200" b="0" strike="noStrike" spc="-1">
                <a:solidFill>
                  <a:srgbClr val="8B8B8B"/>
                </a:solidFill>
                <a:latin typeface="Calibri"/>
              </a:rPr>
              <a:t>9</a:t>
            </a:fld>
            <a:endParaRPr lang="en-GB" sz="1200" b="0" strike="noStrike" spc="-1">
              <a:latin typeface="Times New Roman"/>
            </a:endParaRPr>
          </a:p>
        </p:txBody>
      </p:sp>
      <p:sp>
        <p:nvSpPr>
          <p:cNvPr id="234" name="TextShape 4"/>
          <p:cNvSpPr txBox="1"/>
          <p:nvPr/>
        </p:nvSpPr>
        <p:spPr>
          <a:xfrm>
            <a:off x="867600" y="246240"/>
            <a:ext cx="7818840" cy="287640"/>
          </a:xfrm>
          <a:prstGeom prst="rect">
            <a:avLst/>
          </a:prstGeom>
          <a:solidFill>
            <a:srgbClr val="5AC4DD"/>
          </a:solidFill>
          <a:ln>
            <a:noFill/>
          </a:ln>
        </p:spPr>
        <p:txBody>
          <a:bodyPr anchor="ctr"/>
          <a:lstStyle/>
          <a:p>
            <a:pPr>
              <a:lnSpc>
                <a:spcPct val="100000"/>
              </a:lnSpc>
            </a:pPr>
            <a:r>
              <a:rPr lang="en-US" sz="1800" b="0" strike="noStrike" spc="698">
                <a:solidFill>
                  <a:srgbClr val="FFFFFF"/>
                </a:solidFill>
                <a:latin typeface="Calibri"/>
              </a:rPr>
              <a:t>Land cover data comparison</a:t>
            </a:r>
            <a:endParaRPr lang="en-US" sz="1800" b="0" strike="noStrike" spc="-1">
              <a:solidFill>
                <a:srgbClr val="000000"/>
              </a:solidFill>
              <a:latin typeface="Calibri"/>
            </a:endParaRPr>
          </a:p>
        </p:txBody>
      </p:sp>
      <p:pic>
        <p:nvPicPr>
          <p:cNvPr id="235" name="Picture 5"/>
          <p:cNvPicPr/>
          <p:nvPr/>
        </p:nvPicPr>
        <p:blipFill>
          <a:blip r:embed="rId2"/>
          <a:stretch/>
        </p:blipFill>
        <p:spPr>
          <a:xfrm>
            <a:off x="867600" y="534240"/>
            <a:ext cx="3868920" cy="4437360"/>
          </a:xfrm>
          <a:prstGeom prst="rect">
            <a:avLst/>
          </a:prstGeom>
          <a:ln>
            <a:noFill/>
          </a:ln>
        </p:spPr>
      </p:pic>
      <p:grpSp>
        <p:nvGrpSpPr>
          <p:cNvPr id="236" name="Group 5"/>
          <p:cNvGrpSpPr/>
          <p:nvPr/>
        </p:nvGrpSpPr>
        <p:grpSpPr>
          <a:xfrm>
            <a:off x="3829320" y="1128240"/>
            <a:ext cx="607320" cy="1495800"/>
            <a:chOff x="3829320" y="1128240"/>
            <a:chExt cx="607320" cy="1495800"/>
          </a:xfrm>
        </p:grpSpPr>
        <p:sp>
          <p:nvSpPr>
            <p:cNvPr id="237" name="CustomShape 6"/>
            <p:cNvSpPr/>
            <p:nvPr/>
          </p:nvSpPr>
          <p:spPr>
            <a:xfrm>
              <a:off x="3829320" y="1128240"/>
              <a:ext cx="599760" cy="18972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38" name="CustomShape 7"/>
            <p:cNvSpPr/>
            <p:nvPr/>
          </p:nvSpPr>
          <p:spPr>
            <a:xfrm>
              <a:off x="3836880" y="2171160"/>
              <a:ext cx="599760" cy="45288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grpSp>
      <p:grpSp>
        <p:nvGrpSpPr>
          <p:cNvPr id="239" name="Group 8"/>
          <p:cNvGrpSpPr/>
          <p:nvPr/>
        </p:nvGrpSpPr>
        <p:grpSpPr>
          <a:xfrm>
            <a:off x="1887840" y="1821240"/>
            <a:ext cx="6777720" cy="2861640"/>
            <a:chOff x="1887840" y="1821240"/>
            <a:chExt cx="6777720" cy="2861640"/>
          </a:xfrm>
        </p:grpSpPr>
        <p:sp>
          <p:nvSpPr>
            <p:cNvPr id="240" name="CustomShape 9"/>
            <p:cNvSpPr/>
            <p:nvPr/>
          </p:nvSpPr>
          <p:spPr>
            <a:xfrm>
              <a:off x="4437000" y="4393800"/>
              <a:ext cx="762120" cy="124200"/>
            </a:xfrm>
            <a:custGeom>
              <a:avLst/>
              <a:gdLst/>
              <a:ahLst/>
              <a:cxnLst/>
              <a:rect l="l" t="t" r="r" b="b"/>
              <a:pathLst>
                <a:path w="21600" h="21600">
                  <a:moveTo>
                    <a:pt x="0" y="0"/>
                  </a:moveTo>
                  <a:lnTo>
                    <a:pt x="21600" y="21600"/>
                  </a:lnTo>
                </a:path>
              </a:pathLst>
            </a:custGeom>
            <a:noFill/>
            <a:ln w="19080">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241" name="Line 10"/>
            <p:cNvSpPr/>
            <p:nvPr/>
          </p:nvSpPr>
          <p:spPr>
            <a:xfrm>
              <a:off x="1887840" y="4522320"/>
              <a:ext cx="2541600" cy="360"/>
            </a:xfrm>
            <a:prstGeom prst="line">
              <a:avLst/>
            </a:prstGeom>
            <a:ln w="19080">
              <a:solidFill>
                <a:srgbClr val="C00000"/>
              </a:solidFill>
              <a:round/>
            </a:ln>
          </p:spPr>
          <p:style>
            <a:lnRef idx="1">
              <a:schemeClr val="accent1"/>
            </a:lnRef>
            <a:fillRef idx="0">
              <a:schemeClr val="accent1"/>
            </a:fillRef>
            <a:effectRef idx="0">
              <a:schemeClr val="accent1"/>
            </a:effectRef>
            <a:fontRef idx="minor"/>
          </p:style>
        </p:sp>
        <p:sp>
          <p:nvSpPr>
            <p:cNvPr id="242" name="CustomShape 11"/>
            <p:cNvSpPr/>
            <p:nvPr/>
          </p:nvSpPr>
          <p:spPr>
            <a:xfrm>
              <a:off x="5221080" y="4349160"/>
              <a:ext cx="300960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600" b="0" strike="noStrike" spc="-1">
                  <a:solidFill>
                    <a:srgbClr val="C00000"/>
                  </a:solidFill>
                  <a:latin typeface="Calibri"/>
                </a:rPr>
                <a:t>49 451 (10</a:t>
              </a:r>
              <a:r>
                <a:rPr lang="en-GB" sz="1600" b="0" strike="noStrike" spc="-1" baseline="30000">
                  <a:solidFill>
                    <a:srgbClr val="C00000"/>
                  </a:solidFill>
                  <a:latin typeface="Calibri"/>
                </a:rPr>
                <a:t>3</a:t>
              </a:r>
              <a:r>
                <a:rPr lang="en-GB" sz="1600" b="0" strike="noStrike" spc="-1">
                  <a:solidFill>
                    <a:srgbClr val="C00000"/>
                  </a:solidFill>
                  <a:latin typeface="Calibri"/>
                </a:rPr>
                <a:t> km</a:t>
              </a:r>
              <a:r>
                <a:rPr lang="en-GB" sz="1600" b="0" strike="noStrike" spc="-1" baseline="30000">
                  <a:solidFill>
                    <a:srgbClr val="C00000"/>
                  </a:solidFill>
                  <a:latin typeface="Calibri"/>
                </a:rPr>
                <a:t>2</a:t>
              </a:r>
              <a:r>
                <a:rPr lang="en-GB" sz="1600" b="0" strike="noStrike" spc="-1">
                  <a:solidFill>
                    <a:srgbClr val="C00000"/>
                  </a:solidFill>
                  <a:latin typeface="Calibri"/>
                </a:rPr>
                <a:t>) in converted data</a:t>
              </a:r>
              <a:endParaRPr lang="en-GB" sz="1600" b="0" strike="noStrike" spc="-1">
                <a:latin typeface="Arial"/>
              </a:endParaRPr>
            </a:p>
          </p:txBody>
        </p:sp>
        <p:sp>
          <p:nvSpPr>
            <p:cNvPr id="243" name="CustomShape 12"/>
            <p:cNvSpPr/>
            <p:nvPr/>
          </p:nvSpPr>
          <p:spPr>
            <a:xfrm>
              <a:off x="4716000" y="1821240"/>
              <a:ext cx="3949560" cy="2331000"/>
            </a:xfrm>
            <a:prstGeom prst="rect">
              <a:avLst/>
            </a:prstGeom>
            <a:noFill/>
            <a:ln>
              <a:noFill/>
            </a:ln>
          </p:spPr>
          <p:style>
            <a:lnRef idx="0">
              <a:scrgbClr r="0" g="0" b="0"/>
            </a:lnRef>
            <a:fillRef idx="0">
              <a:scrgbClr r="0" g="0" b="0"/>
            </a:fillRef>
            <a:effectRef idx="0">
              <a:scrgbClr r="0" g="0" b="0"/>
            </a:effectRef>
            <a:fontRef idx="minor"/>
          </p:style>
          <p:txBody>
            <a:bodyPr>
              <a:normAutofit/>
            </a:bodyPr>
            <a:lstStyle/>
            <a:p>
              <a:pPr>
                <a:lnSpc>
                  <a:spcPct val="100000"/>
                </a:lnSpc>
                <a:spcBef>
                  <a:spcPts val="360"/>
                </a:spcBef>
              </a:pPr>
              <a:endParaRPr lang="en-GB" sz="1800" b="0" strike="noStrike" spc="-1">
                <a:latin typeface="Arial"/>
              </a:endParaRPr>
            </a:p>
            <a:p>
              <a:pPr marL="343080" indent="-342720">
                <a:lnSpc>
                  <a:spcPct val="100000"/>
                </a:lnSpc>
                <a:spcBef>
                  <a:spcPts val="360"/>
                </a:spcBef>
                <a:buClr>
                  <a:srgbClr val="000000"/>
                </a:buClr>
                <a:buFont typeface="Arial"/>
                <a:buChar char="•"/>
              </a:pPr>
              <a:r>
                <a:rPr lang="en-GB" sz="1800" b="0" strike="noStrike" spc="-1">
                  <a:solidFill>
                    <a:srgbClr val="000000"/>
                  </a:solidFill>
                  <a:latin typeface="Calibri"/>
                </a:rPr>
                <a:t>Inaccuracies and caveats </a:t>
              </a:r>
              <a:endParaRPr lang="en-GB" sz="1800" b="0" strike="noStrike" spc="-1">
                <a:latin typeface="Arial"/>
              </a:endParaRPr>
            </a:p>
            <a:p>
              <a:pPr marL="743040" lvl="1" indent="-285480">
                <a:lnSpc>
                  <a:spcPct val="100000"/>
                </a:lnSpc>
                <a:spcBef>
                  <a:spcPts val="320"/>
                </a:spcBef>
                <a:buClr>
                  <a:srgbClr val="000000"/>
                </a:buClr>
                <a:buFont typeface="Arial"/>
                <a:buChar char="–"/>
              </a:pPr>
              <a:r>
                <a:rPr lang="en-GB" sz="1600" b="0" strike="noStrike" spc="-1">
                  <a:solidFill>
                    <a:srgbClr val="000000"/>
                  </a:solidFill>
                  <a:latin typeface="Calibri"/>
                </a:rPr>
                <a:t>Definition of LC categories, their lumping and conversion (esp. crops and grass)</a:t>
              </a:r>
              <a:endParaRPr lang="en-GB" sz="1600" b="0" strike="noStrike" spc="-1">
                <a:latin typeface="Arial"/>
              </a:endParaRPr>
            </a:p>
            <a:p>
              <a:pPr marL="743040" lvl="1" indent="-285480">
                <a:lnSpc>
                  <a:spcPct val="100000"/>
                </a:lnSpc>
                <a:spcBef>
                  <a:spcPts val="320"/>
                </a:spcBef>
                <a:buClr>
                  <a:srgbClr val="000000"/>
                </a:buClr>
                <a:buFont typeface="Arial"/>
                <a:buChar char="–"/>
              </a:pPr>
              <a:r>
                <a:rPr lang="en-GB" sz="1600" b="0" strike="noStrike" spc="-1">
                  <a:solidFill>
                    <a:srgbClr val="000000"/>
                  </a:solidFill>
                  <a:latin typeface="Calibri"/>
                </a:rPr>
                <a:t>Regridding to lower resolution (e.g. ESA-CCI regridded from 300 m to 0.5 deg.)</a:t>
              </a:r>
              <a:endParaRPr lang="en-GB" sz="1600" b="0" strike="noStrike" spc="-1">
                <a:latin typeface="Arial"/>
              </a:endParaRPr>
            </a:p>
          </p:txBody>
        </p:sp>
      </p:grpSp>
      <p:sp>
        <p:nvSpPr>
          <p:cNvPr id="15" name="TextShape 11">
            <a:extLst>
              <a:ext uri="{FF2B5EF4-FFF2-40B4-BE49-F238E27FC236}">
                <a16:creationId xmlns:a16="http://schemas.microsoft.com/office/drawing/2014/main" id="{8BCCDA0A-7313-5C49-919C-69D3A09BF7EA}"/>
              </a:ext>
            </a:extLst>
          </p:cNvPr>
          <p:cNvSpPr txBox="1"/>
          <p:nvPr/>
        </p:nvSpPr>
        <p:spPr>
          <a:xfrm>
            <a:off x="457200" y="4928760"/>
            <a:ext cx="2133360" cy="273600"/>
          </a:xfrm>
          <a:prstGeom prst="rect">
            <a:avLst/>
          </a:prstGeom>
          <a:noFill/>
          <a:ln>
            <a:noFill/>
          </a:ln>
        </p:spPr>
        <p:txBody>
          <a:bodyPr anchor="ctr"/>
          <a:lstStyle/>
          <a:p>
            <a:pPr>
              <a:lnSpc>
                <a:spcPct val="100000"/>
              </a:lnSpc>
            </a:pPr>
            <a:r>
              <a:rPr lang="en-GB" sz="1200" b="0" strike="noStrike" spc="-1" dirty="0">
                <a:solidFill>
                  <a:srgbClr val="8B8B8B"/>
                </a:solidFill>
                <a:latin typeface="Calibri"/>
              </a:rPr>
              <a:t>17 February 2021</a:t>
            </a:r>
            <a:endParaRPr lang="en-GB" sz="1200" b="0" strike="noStrike" spc="-1" dirty="0">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5841</TotalTime>
  <Words>944</Words>
  <Application>Microsoft Macintosh PowerPoint</Application>
  <PresentationFormat>On-screen Show (16:9)</PresentationFormat>
  <Paragraphs>119</Paragraphs>
  <Slides>12</Slides>
  <Notes>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Arial</vt:lpstr>
      <vt:lpstr>Calibri</vt:lpstr>
      <vt:lpstr>DejaVu Sans</vt:lpstr>
      <vt:lpstr>Symbol</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GCG</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Borras, Telm</dc:creator>
  <dc:description/>
  <cp:lastModifiedBy>Microsoft Office User</cp:lastModifiedBy>
  <cp:revision>189</cp:revision>
  <dcterms:created xsi:type="dcterms:W3CDTF">2016-08-05T07:21:09Z</dcterms:created>
  <dcterms:modified xsi:type="dcterms:W3CDTF">2021-02-18T12:55:49Z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Company">
    <vt:lpwstr>GCG</vt:lpwstr>
  </property>
  <property fmtid="{D5CDD505-2E9C-101B-9397-08002B2CF9AE}" pid="4" name="ContentTypeId">
    <vt:lpwstr>0x010100A35317DCC28344A7B82488658A034A5C0100029F7E74C03D94439E5A9086EF3A5C8E</vt:lpwstr>
  </property>
  <property fmtid="{D5CDD505-2E9C-101B-9397-08002B2CF9AE}" pid="5" name="HiddenSlides">
    <vt:i4>0</vt:i4>
  </property>
  <property fmtid="{D5CDD505-2E9C-101B-9397-08002B2CF9AE}" pid="6" name="HyperlinksChanged">
    <vt:bool>false</vt:bool>
  </property>
  <property fmtid="{D5CDD505-2E9C-101B-9397-08002B2CF9AE}" pid="7" name="LinksUpToDate">
    <vt:bool>false</vt:bool>
  </property>
  <property fmtid="{D5CDD505-2E9C-101B-9397-08002B2CF9AE}" pid="8" name="MMClips">
    <vt:i4>0</vt:i4>
  </property>
  <property fmtid="{D5CDD505-2E9C-101B-9397-08002B2CF9AE}" pid="9" name="Notes">
    <vt:i4>1</vt:i4>
  </property>
  <property fmtid="{D5CDD505-2E9C-101B-9397-08002B2CF9AE}" pid="10" name="PresentationFormat">
    <vt:lpwstr>On-screen Show (16:9)</vt:lpwstr>
  </property>
  <property fmtid="{D5CDD505-2E9C-101B-9397-08002B2CF9AE}" pid="11" name="ScaleCrop">
    <vt:bool>false</vt:bool>
  </property>
  <property fmtid="{D5CDD505-2E9C-101B-9397-08002B2CF9AE}" pid="12" name="ShareDoc">
    <vt:bool>false</vt:bool>
  </property>
  <property fmtid="{D5CDD505-2E9C-101B-9397-08002B2CF9AE}" pid="13" name="Slides">
    <vt:i4>13</vt:i4>
  </property>
  <property fmtid="{D5CDD505-2E9C-101B-9397-08002B2CF9AE}" pid="14" name="TNOC_ClusterType">
    <vt:lpwstr>1;#Project|fa11c4c9-105f-402c-bb40-9a56b4989397</vt:lpwstr>
  </property>
  <property fmtid="{D5CDD505-2E9C-101B-9397-08002B2CF9AE}" pid="15" name="TNOC_DocumentCategory">
    <vt:lpwstr/>
  </property>
  <property fmtid="{D5CDD505-2E9C-101B-9397-08002B2CF9AE}" pid="16" name="TNOC_DocumentClassification">
    <vt:lpwstr>5;#TNO Internal|1a23c89f-ef54-4907-86fd-8242403ff722</vt:lpwstr>
  </property>
  <property fmtid="{D5CDD505-2E9C-101B-9397-08002B2CF9AE}" pid="17" name="TNOC_DocumentSetType">
    <vt:lpwstr/>
  </property>
  <property fmtid="{D5CDD505-2E9C-101B-9397-08002B2CF9AE}" pid="18" name="TNOC_DocumentType">
    <vt:lpwstr/>
  </property>
  <property fmtid="{D5CDD505-2E9C-101B-9397-08002B2CF9AE}" pid="19" name="_dlc_DocIdItemGuid">
    <vt:lpwstr>9be1b571-bac0-4ff5-996a-a01469951a7d</vt:lpwstr>
  </property>
</Properties>
</file>