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36"/>
  </p:notesMasterIdLst>
  <p:handoutMasterIdLst>
    <p:handoutMasterId r:id="rId37"/>
  </p:handoutMasterIdLst>
  <p:sldIdLst>
    <p:sldId id="349" r:id="rId2"/>
    <p:sldId id="382" r:id="rId3"/>
    <p:sldId id="350" r:id="rId4"/>
    <p:sldId id="359" r:id="rId5"/>
    <p:sldId id="360" r:id="rId6"/>
    <p:sldId id="361" r:id="rId7"/>
    <p:sldId id="351" r:id="rId8"/>
    <p:sldId id="370" r:id="rId9"/>
    <p:sldId id="362" r:id="rId10"/>
    <p:sldId id="352" r:id="rId11"/>
    <p:sldId id="371" r:id="rId12"/>
    <p:sldId id="363" r:id="rId13"/>
    <p:sldId id="353" r:id="rId14"/>
    <p:sldId id="374" r:id="rId15"/>
    <p:sldId id="364" r:id="rId16"/>
    <p:sldId id="354" r:id="rId17"/>
    <p:sldId id="375" r:id="rId18"/>
    <p:sldId id="365" r:id="rId19"/>
    <p:sldId id="355" r:id="rId20"/>
    <p:sldId id="372" r:id="rId21"/>
    <p:sldId id="376" r:id="rId22"/>
    <p:sldId id="366" r:id="rId23"/>
    <p:sldId id="356" r:id="rId24"/>
    <p:sldId id="377" r:id="rId25"/>
    <p:sldId id="367" r:id="rId26"/>
    <p:sldId id="357" r:id="rId27"/>
    <p:sldId id="373" r:id="rId28"/>
    <p:sldId id="378" r:id="rId29"/>
    <p:sldId id="368" r:id="rId30"/>
    <p:sldId id="358" r:id="rId31"/>
    <p:sldId id="379" r:id="rId32"/>
    <p:sldId id="380" r:id="rId33"/>
    <p:sldId id="381" r:id="rId34"/>
    <p:sldId id="383" r:id="rId35"/>
  </p:sldIdLst>
  <p:sldSz cx="9144000" cy="6858000" type="screen4x3"/>
  <p:notesSz cx="6718300" cy="98679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/>
  <p:clrMru>
    <a:srgbClr val="0000FF"/>
    <a:srgbClr val="A10101"/>
    <a:srgbClr val="9F0319"/>
    <a:srgbClr val="940E2B"/>
    <a:srgbClr val="0099FF"/>
    <a:srgbClr val="CC99FF"/>
    <a:srgbClr val="6600CC"/>
    <a:srgbClr val="FE404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468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3726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023396E-D0ED-4C48-AA26-103F384FDC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238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6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87888"/>
            <a:ext cx="5375275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238" y="93726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066F026-07D5-4D44-8048-5BCA7C870E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WMO training course October 2012</a:t>
            </a:r>
            <a:endParaRPr lang="en-GB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E40EFC70-E79E-434A-8B68-7E5156385F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2BAECC42-C026-4AE1-90B6-B84C7A43E6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304800"/>
            <a:ext cx="2036762" cy="584517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961063" cy="584517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9927C789-FB4D-4AAE-886D-66C7DB0FDB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112125" cy="493077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5F8F6CB-D621-4462-A64D-95C0AE53B5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19200"/>
            <a:ext cx="3979863" cy="493077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219200"/>
            <a:ext cx="3979862" cy="493077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92136044-03C4-4215-B346-E5A233EA66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304800"/>
            <a:ext cx="8150225" cy="584517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2379F66A-532B-47E9-AE9C-AED6C83CD8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1BF33C34-4182-4EDA-A297-821053F07C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DE83C881-8A83-4FED-92F9-A6EA3CF3EF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9863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219200"/>
            <a:ext cx="3979862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FF46E4A4-058E-44F5-ACE2-60355872F1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388690B4-699F-43D6-B7DB-F503B39994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EDD37142-4993-46FC-9200-37BC8578B6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D3179A2F-BF91-4C77-95E3-0581A0AF59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5D31B7D4-9436-470F-A9FE-7C61B962C9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81AF1870-C0D4-45F0-A9FC-E961A4A4C6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b="0">
              <a:solidFill>
                <a:srgbClr val="3333FF"/>
              </a:solidFill>
              <a:latin typeface="Times" charset="0"/>
              <a:ea typeface="+mn-ea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dirty="0" smtClean="0"/>
              <a:t>WMO training course October 2012</a:t>
            </a:r>
            <a:endParaRPr lang="en-GB" dirty="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>
                <a:solidFill>
                  <a:schemeClr val="bg1"/>
                </a:solidFill>
              </a:rPr>
              <a:t>Slide </a:t>
            </a:r>
            <a:fld id="{8AFD2626-AF4B-4825-A7EE-D92668A7DE12}" type="slidenum">
              <a:rPr lang="en-GB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3079" name="Picture 7" descr="ECMWF_new_logo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EE57D727-C38A-4B35-845F-61C761EB84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hf hdr="0" dt="0"/>
  <p:txStyles>
    <p:titleStyle>
      <a:lvl1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ＭＳ Ｐゴシック" charset="-128"/>
          <a:cs typeface="ＭＳ Ｐゴシック" charset="-128"/>
        </a:defRPr>
      </a:lvl1pPr>
      <a:lvl2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charset="0"/>
        </a:defRPr>
      </a:lvl6pPr>
      <a:lvl7pPr marL="914400"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charset="0"/>
        </a:defRPr>
      </a:lvl7pPr>
      <a:lvl8pPr marL="1371600"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charset="0"/>
        </a:defRPr>
      </a:lvl8pPr>
      <a:lvl9pPr marL="1828800"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charset="0"/>
        </a:defRPr>
      </a:lvl9pPr>
    </p:titleStyle>
    <p:bodyStyle>
      <a:lvl1pPr marL="290513" indent="-290513" algn="l" defTabSz="762000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0F3692"/>
        </a:buClr>
        <a:buSzPct val="100000"/>
        <a:buFont typeface="Wingdings" charset="2"/>
        <a:buChar char="Ø"/>
        <a:defRPr sz="22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66763" indent="-285750" algn="l" defTabSz="762000" rtl="0" eaLnBrk="0" fontAlgn="base" hangingPunct="0">
        <a:spcBef>
          <a:spcPct val="0"/>
        </a:spcBef>
        <a:spcAft>
          <a:spcPts val="1000"/>
        </a:spcAft>
        <a:buClr>
          <a:srgbClr val="0F3692"/>
        </a:buClr>
        <a:buSzPct val="100000"/>
        <a:buFont typeface="Wingdings" charset="2"/>
        <a:buChar char="§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300163" indent="-3429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charset="2"/>
        <a:buChar char="§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7192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charset="2"/>
        <a:buChar char=""/>
        <a:defRPr sz="2200" b="1">
          <a:solidFill>
            <a:schemeClr val="tx1"/>
          </a:solidFill>
          <a:latin typeface="+mn-lt"/>
          <a:ea typeface="ＭＳ Ｐゴシック" charset="-128"/>
        </a:defRPr>
      </a:lvl4pPr>
      <a:lvl5pPr marL="21383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charset="2"/>
        <a:buChar char=""/>
        <a:defRPr sz="2200" b="1">
          <a:solidFill>
            <a:schemeClr val="tx1"/>
          </a:solidFill>
          <a:latin typeface="+mn-lt"/>
          <a:ea typeface="ＭＳ Ｐゴシック" charset="-128"/>
        </a:defRPr>
      </a:lvl5pPr>
      <a:lvl6pPr marL="25955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charset="2"/>
        <a:buChar char=""/>
        <a:defRPr sz="2200" b="1">
          <a:solidFill>
            <a:schemeClr val="tx1"/>
          </a:solidFill>
          <a:latin typeface="+mn-lt"/>
          <a:ea typeface="ＭＳ Ｐゴシック" charset="-128"/>
        </a:defRPr>
      </a:lvl6pPr>
      <a:lvl7pPr marL="30527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charset="2"/>
        <a:buChar char=""/>
        <a:defRPr sz="2200" b="1">
          <a:solidFill>
            <a:schemeClr val="tx1"/>
          </a:solidFill>
          <a:latin typeface="+mn-lt"/>
          <a:ea typeface="ＭＳ Ｐゴシック" charset="-128"/>
        </a:defRPr>
      </a:lvl7pPr>
      <a:lvl8pPr marL="35099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charset="2"/>
        <a:buChar char=""/>
        <a:defRPr sz="2200" b="1">
          <a:solidFill>
            <a:schemeClr val="tx1"/>
          </a:solidFill>
          <a:latin typeface="+mn-lt"/>
          <a:ea typeface="ＭＳ Ｐゴシック" charset="-128"/>
        </a:defRPr>
      </a:lvl8pPr>
      <a:lvl9pPr marL="39671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charset="2"/>
        <a:buChar char=""/>
        <a:defRPr sz="22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300" y="0"/>
            <a:ext cx="8446576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04900" y="0"/>
            <a:ext cx="703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>
                <a:solidFill>
                  <a:schemeClr val="tx2"/>
                </a:solidFill>
              </a:rPr>
              <a:t>Tembin</a:t>
            </a:r>
            <a:r>
              <a:rPr lang="en-GB" sz="2400" dirty="0" smtClean="0">
                <a:solidFill>
                  <a:schemeClr val="tx2"/>
                </a:solidFill>
              </a:rPr>
              <a:t> &amp; </a:t>
            </a:r>
            <a:r>
              <a:rPr lang="en-GB" sz="2400" dirty="0" err="1" smtClean="0">
                <a:solidFill>
                  <a:schemeClr val="tx2"/>
                </a:solidFill>
              </a:rPr>
              <a:t>Bolaven</a:t>
            </a:r>
            <a:r>
              <a:rPr lang="en-GB" sz="2400" dirty="0" smtClean="0">
                <a:solidFill>
                  <a:schemeClr val="tx2"/>
                </a:solidFill>
              </a:rPr>
              <a:t> (</a:t>
            </a:r>
            <a:r>
              <a:rPr lang="en-GB" sz="2400" dirty="0" err="1" smtClean="0">
                <a:solidFill>
                  <a:schemeClr val="tx2"/>
                </a:solidFill>
              </a:rPr>
              <a:t>Fujiwhaha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en-GB" sz="2400" dirty="0" err="1" smtClean="0">
                <a:solidFill>
                  <a:schemeClr val="tx2"/>
                </a:solidFill>
              </a:rPr>
              <a:t>efect</a:t>
            </a:r>
            <a:r>
              <a:rPr lang="en-GB" sz="2400" dirty="0" smtClean="0">
                <a:solidFill>
                  <a:schemeClr val="tx2"/>
                </a:solidFill>
              </a:rPr>
              <a:t>)</a:t>
            </a:r>
            <a:endParaRPr lang="en-GB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66713"/>
            <a:ext cx="9144000" cy="5604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763" y="0"/>
            <a:ext cx="8516937" cy="630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150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5289"/>
            <a:ext cx="9144000" cy="5616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000"/>
            <a:ext cx="9144000" cy="5584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4" name="Picture 3" descr="TC_20120823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7" y="595312"/>
            <a:ext cx="8010525" cy="566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61950"/>
            <a:ext cx="9143999" cy="5656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5763"/>
            <a:ext cx="9144000" cy="558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pic>
        <p:nvPicPr>
          <p:cNvPr id="4" name="Picture 3" descr="TC_20120824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7" y="595312"/>
            <a:ext cx="8010525" cy="566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pic>
        <p:nvPicPr>
          <p:cNvPr id="152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71475"/>
            <a:ext cx="9144000" cy="5617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76238"/>
            <a:ext cx="9144000" cy="5608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pic>
        <p:nvPicPr>
          <p:cNvPr id="4" name="Picture 3" descr="TembinBolaven.A2012240.0240.4k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771" y="0"/>
            <a:ext cx="4859383" cy="6299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5600" y="3721100"/>
            <a:ext cx="1231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solidFill>
                  <a:schemeClr val="tx1"/>
                </a:solidFill>
              </a:rPr>
              <a:t>Tembin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48500" y="203200"/>
            <a:ext cx="1206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solidFill>
                  <a:schemeClr val="tx1"/>
                </a:solidFill>
              </a:rPr>
              <a:t>Bolaven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1231900" y="3911600"/>
            <a:ext cx="1117600" cy="762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rot="10800000" flipV="1">
            <a:off x="5118100" y="546100"/>
            <a:ext cx="2209800" cy="14224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76" y="0"/>
            <a:ext cx="8810624" cy="622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pic>
        <p:nvPicPr>
          <p:cNvPr id="4" name="Picture 3" descr="TC_20120825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7" y="595312"/>
            <a:ext cx="8010525" cy="566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pic>
        <p:nvPicPr>
          <p:cNvPr id="153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76238"/>
            <a:ext cx="9144000" cy="5619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pic>
        <p:nvPicPr>
          <p:cNvPr id="143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33375"/>
            <a:ext cx="9144000" cy="56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pic>
        <p:nvPicPr>
          <p:cNvPr id="4" name="Picture 3" descr="TC_20120826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7" y="595312"/>
            <a:ext cx="8010525" cy="566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pic>
        <p:nvPicPr>
          <p:cNvPr id="1546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8613"/>
            <a:ext cx="9144000" cy="56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  <p:pic>
        <p:nvPicPr>
          <p:cNvPr id="144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6713"/>
            <a:ext cx="9144000" cy="56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  <p:pic>
        <p:nvPicPr>
          <p:cNvPr id="159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6" y="1"/>
            <a:ext cx="8806648" cy="631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  <p:pic>
        <p:nvPicPr>
          <p:cNvPr id="4" name="Picture 3" descr="TC_20120827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7" y="595312"/>
            <a:ext cx="8010525" cy="566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  <p:pic>
        <p:nvPicPr>
          <p:cNvPr id="155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85764"/>
            <a:ext cx="9144000" cy="5580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136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8054"/>
            <a:ext cx="9144000" cy="5798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Typhoon tracks 1985-2005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  <p:pic>
        <p:nvPicPr>
          <p:cNvPr id="145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81000"/>
            <a:ext cx="9144000" cy="560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  <p:pic>
        <p:nvPicPr>
          <p:cNvPr id="4" name="Picture 3" descr="TC_20120828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7" y="595312"/>
            <a:ext cx="8010525" cy="566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  <p:pic>
        <p:nvPicPr>
          <p:cNvPr id="160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63600"/>
            <a:ext cx="4575104" cy="468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07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6369" y="863600"/>
            <a:ext cx="4577631" cy="46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  <p:pic>
        <p:nvPicPr>
          <p:cNvPr id="161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4800" y="0"/>
            <a:ext cx="5245100" cy="3239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16099" y="3162300"/>
            <a:ext cx="5005303" cy="311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 bwMode="auto">
          <a:xfrm rot="5400000" flipH="1" flipV="1">
            <a:off x="4933950" y="2711450"/>
            <a:ext cx="3683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rot="5400000" flipH="1" flipV="1">
            <a:off x="5524500" y="2743200"/>
            <a:ext cx="3302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5400000" flipH="1" flipV="1">
            <a:off x="5562600" y="5740400"/>
            <a:ext cx="444500" cy="127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5400000" flipH="1" flipV="1">
            <a:off x="5638800" y="5511800"/>
            <a:ext cx="749300" cy="127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870700" y="2286000"/>
            <a:ext cx="1409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C00000"/>
                </a:solidFill>
              </a:rPr>
              <a:t>Tembin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16500" y="5740400"/>
            <a:ext cx="876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C00000"/>
                </a:solidFill>
              </a:rPr>
              <a:t>Bolaven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08700" y="5664200"/>
            <a:ext cx="774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C00000"/>
                </a:solidFill>
              </a:rPr>
              <a:t>Tembin</a:t>
            </a:r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  <p:pic>
        <p:nvPicPr>
          <p:cNvPr id="5" name="Picture 4" descr="precip_total_taiwan_201208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0" y="1193800"/>
            <a:ext cx="5080000" cy="5080000"/>
          </a:xfrm>
          <a:prstGeom prst="rect">
            <a:avLst/>
          </a:prstGeom>
        </p:spPr>
      </p:pic>
      <p:pic>
        <p:nvPicPr>
          <p:cNvPr id="7" name="Picture 6" descr="tembin_amo_201223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55999"/>
            <a:ext cx="4064000" cy="2709333"/>
          </a:xfrm>
          <a:prstGeom prst="rect">
            <a:avLst/>
          </a:prstGeom>
        </p:spPr>
      </p:pic>
      <p:pic>
        <p:nvPicPr>
          <p:cNvPr id="8" name="Picture 7" descr="Tembin.A2012241.0450.1k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0"/>
            <a:ext cx="2743200" cy="35661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3100" y="0"/>
            <a:ext cx="12700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C00000"/>
                </a:solidFill>
              </a:rPr>
              <a:t>23/Aug/2012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33700" y="5956300"/>
            <a:ext cx="1092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C00000"/>
                </a:solidFill>
              </a:rPr>
              <a:t>24/Aug/2012</a:t>
            </a:r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146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42900"/>
            <a:ext cx="9144000" cy="565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147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61950"/>
            <a:ext cx="9144000" cy="5645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pic>
        <p:nvPicPr>
          <p:cNvPr id="148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76238"/>
            <a:ext cx="9144000" cy="5608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89"/>
            <a:ext cx="9144000" cy="5627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506" y="0"/>
            <a:ext cx="8471444" cy="62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149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5763"/>
            <a:ext cx="9144000" cy="5618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mitte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Committe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>
            <a:ln>
              <a:noFill/>
            </a:ln>
            <a:solidFill>
              <a:srgbClr val="FE404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>
            <a:ln>
              <a:noFill/>
            </a:ln>
            <a:solidFill>
              <a:srgbClr val="FE404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NewLogo</Template>
  <TotalTime>21883</TotalTime>
  <Words>255</Words>
  <Application>Microsoft Office PowerPoint</Application>
  <PresentationFormat>On-screen Show (4:3)</PresentationFormat>
  <Paragraphs>77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Committee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Company>E.C.M.W.F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Department   Progress Report October 2005</dc:title>
  <dc:creator>zwieflhofer</dc:creator>
  <cp:lastModifiedBy>Antonio Garcia Mendez</cp:lastModifiedBy>
  <cp:revision>372</cp:revision>
  <cp:lastPrinted>2010-03-07T07:21:17Z</cp:lastPrinted>
  <dcterms:created xsi:type="dcterms:W3CDTF">2011-10-10T19:04:26Z</dcterms:created>
  <dcterms:modified xsi:type="dcterms:W3CDTF">2012-10-05T10:08:19Z</dcterms:modified>
</cp:coreProperties>
</file>