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handoutMasterIdLst>
    <p:handoutMasterId r:id="rId44"/>
  </p:handoutMasterIdLst>
  <p:sldIdLst>
    <p:sldId id="256" r:id="rId2"/>
    <p:sldId id="262" r:id="rId3"/>
    <p:sldId id="357" r:id="rId4"/>
    <p:sldId id="264" r:id="rId5"/>
    <p:sldId id="351" r:id="rId6"/>
    <p:sldId id="267" r:id="rId7"/>
    <p:sldId id="359" r:id="rId8"/>
    <p:sldId id="360" r:id="rId9"/>
    <p:sldId id="361" r:id="rId10"/>
    <p:sldId id="355" r:id="rId11"/>
    <p:sldId id="362" r:id="rId12"/>
    <p:sldId id="265" r:id="rId13"/>
    <p:sldId id="350" r:id="rId14"/>
    <p:sldId id="354" r:id="rId15"/>
    <p:sldId id="353" r:id="rId16"/>
    <p:sldId id="356" r:id="rId17"/>
    <p:sldId id="266" r:id="rId18"/>
    <p:sldId id="364" r:id="rId19"/>
    <p:sldId id="365" r:id="rId20"/>
    <p:sldId id="366" r:id="rId21"/>
    <p:sldId id="367" r:id="rId22"/>
    <p:sldId id="369" r:id="rId23"/>
    <p:sldId id="370" r:id="rId24"/>
    <p:sldId id="378" r:id="rId25"/>
    <p:sldId id="379" r:id="rId26"/>
    <p:sldId id="373" r:id="rId27"/>
    <p:sldId id="374" r:id="rId28"/>
    <p:sldId id="380" r:id="rId29"/>
    <p:sldId id="381" r:id="rId30"/>
    <p:sldId id="376" r:id="rId31"/>
    <p:sldId id="375" r:id="rId32"/>
    <p:sldId id="507" r:id="rId33"/>
    <p:sldId id="518" r:id="rId34"/>
    <p:sldId id="519" r:id="rId35"/>
    <p:sldId id="521" r:id="rId36"/>
    <p:sldId id="522" r:id="rId37"/>
    <p:sldId id="523" r:id="rId38"/>
    <p:sldId id="368" r:id="rId39"/>
    <p:sldId id="371" r:id="rId40"/>
    <p:sldId id="372" r:id="rId41"/>
    <p:sldId id="377" r:id="rId42"/>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FF0000"/>
    <a:srgbClr val="FFCCCC"/>
    <a:srgbClr val="FF9999"/>
    <a:srgbClr val="0000FF"/>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4F3874-4674-4E73-959C-49A46FD8FC2D}" v="1352" dt="2020-09-08T08:59:34.0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4" autoAdjust="0"/>
    <p:restoredTop sz="94598" autoAdjust="0"/>
  </p:normalViewPr>
  <p:slideViewPr>
    <p:cSldViewPr snapToGrid="0" snapToObjects="1" showGuides="1">
      <p:cViewPr varScale="1">
        <p:scale>
          <a:sx n="82" d="100"/>
          <a:sy n="82" d="100"/>
        </p:scale>
        <p:origin x="418" y="72"/>
      </p:cViewPr>
      <p:guideLst>
        <p:guide orient="horz" pos="2160"/>
        <p:guide pos="3838"/>
      </p:guideLst>
    </p:cSldViewPr>
  </p:slideViewPr>
  <p:outlineViewPr>
    <p:cViewPr>
      <p:scale>
        <a:sx n="33" d="100"/>
        <a:sy n="33" d="100"/>
      </p:scale>
      <p:origin x="0" y="0"/>
    </p:cViewPr>
  </p:outlineViewPr>
  <p:notesTextViewPr>
    <p:cViewPr>
      <p:scale>
        <a:sx n="3" d="2"/>
        <a:sy n="3" d="2"/>
      </p:scale>
      <p:origin x="0" y="0"/>
    </p:cViewPr>
  </p:notesTextViewPr>
  <p:sorterViewPr>
    <p:cViewPr>
      <p:scale>
        <a:sx n="96" d="100"/>
        <a:sy n="96" d="100"/>
      </p:scale>
      <p:origin x="0" y="-304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in Hogan" userId="960cd3c5fc4c0baa" providerId="LiveId" clId="{BB4F3874-4674-4E73-959C-49A46FD8FC2D}"/>
    <pc:docChg chg="undo redo custSel addSld delSld modSld sldOrd modMainMaster">
      <pc:chgData name="Robin Hogan" userId="960cd3c5fc4c0baa" providerId="LiveId" clId="{BB4F3874-4674-4E73-959C-49A46FD8FC2D}" dt="2020-09-08T09:00:20.598" v="14861" actId="20577"/>
      <pc:docMkLst>
        <pc:docMk/>
      </pc:docMkLst>
      <pc:sldChg chg="addSp modSp mod">
        <pc:chgData name="Robin Hogan" userId="960cd3c5fc4c0baa" providerId="LiveId" clId="{BB4F3874-4674-4E73-959C-49A46FD8FC2D}" dt="2020-09-08T08:32:44.031" v="14593" actId="14100"/>
        <pc:sldMkLst>
          <pc:docMk/>
          <pc:sldMk cId="0" sldId="256"/>
        </pc:sldMkLst>
        <pc:spChg chg="add mod">
          <ac:chgData name="Robin Hogan" userId="960cd3c5fc4c0baa" providerId="LiveId" clId="{BB4F3874-4674-4E73-959C-49A46FD8FC2D}" dt="2020-09-08T08:28:46.934" v="14502" actId="114"/>
          <ac:spMkLst>
            <pc:docMk/>
            <pc:sldMk cId="0" sldId="256"/>
            <ac:spMk id="2" creationId="{13FD14F2-67EA-49E3-9EE2-938F123E0626}"/>
          </ac:spMkLst>
        </pc:spChg>
        <pc:spChg chg="mod">
          <ac:chgData name="Robin Hogan" userId="960cd3c5fc4c0baa" providerId="LiveId" clId="{BB4F3874-4674-4E73-959C-49A46FD8FC2D}" dt="2020-09-08T08:32:44.031" v="14593" actId="14100"/>
          <ac:spMkLst>
            <pc:docMk/>
            <pc:sldMk cId="0" sldId="256"/>
            <ac:spMk id="10" creationId="{00000000-0000-0000-0000-000000000000}"/>
          </ac:spMkLst>
        </pc:spChg>
        <pc:spChg chg="mod">
          <ac:chgData name="Robin Hogan" userId="960cd3c5fc4c0baa" providerId="LiveId" clId="{BB4F3874-4674-4E73-959C-49A46FD8FC2D}" dt="2020-09-08T08:32:31.801" v="14582" actId="20577"/>
          <ac:spMkLst>
            <pc:docMk/>
            <pc:sldMk cId="0" sldId="256"/>
            <ac:spMk id="11" creationId="{00000000-0000-0000-0000-000000000000}"/>
          </ac:spMkLst>
        </pc:spChg>
        <pc:spChg chg="mod">
          <ac:chgData name="Robin Hogan" userId="960cd3c5fc4c0baa" providerId="LiveId" clId="{BB4F3874-4674-4E73-959C-49A46FD8FC2D}" dt="2020-09-08T08:32:39.542" v="14592" actId="1036"/>
          <ac:spMkLst>
            <pc:docMk/>
            <pc:sldMk cId="0" sldId="256"/>
            <ac:spMk id="12" creationId="{00000000-0000-0000-0000-000000000000}"/>
          </ac:spMkLst>
        </pc:spChg>
        <pc:spChg chg="mod">
          <ac:chgData name="Robin Hogan" userId="960cd3c5fc4c0baa" providerId="LiveId" clId="{BB4F3874-4674-4E73-959C-49A46FD8FC2D}" dt="2020-09-08T08:32:39.542" v="14592" actId="1036"/>
          <ac:spMkLst>
            <pc:docMk/>
            <pc:sldMk cId="0" sldId="256"/>
            <ac:spMk id="13" creationId="{00000000-0000-0000-0000-000000000000}"/>
          </ac:spMkLst>
        </pc:spChg>
        <pc:spChg chg="mod">
          <ac:chgData name="Robin Hogan" userId="960cd3c5fc4c0baa" providerId="LiveId" clId="{BB4F3874-4674-4E73-959C-49A46FD8FC2D}" dt="2020-09-08T08:32:39.542" v="14592" actId="1036"/>
          <ac:spMkLst>
            <pc:docMk/>
            <pc:sldMk cId="0" sldId="256"/>
            <ac:spMk id="14" creationId="{00000000-0000-0000-0000-000000000000}"/>
          </ac:spMkLst>
        </pc:spChg>
      </pc:sldChg>
      <pc:sldChg chg="del ord">
        <pc:chgData name="Robin Hogan" userId="960cd3c5fc4c0baa" providerId="LiveId" clId="{BB4F3874-4674-4E73-959C-49A46FD8FC2D}" dt="2020-09-03T20:49:32.652" v="6112" actId="47"/>
        <pc:sldMkLst>
          <pc:docMk/>
          <pc:sldMk cId="3949190721" sldId="260"/>
        </pc:sldMkLst>
      </pc:sldChg>
      <pc:sldChg chg="add del ord">
        <pc:chgData name="Robin Hogan" userId="960cd3c5fc4c0baa" providerId="LiveId" clId="{BB4F3874-4674-4E73-959C-49A46FD8FC2D}" dt="2020-09-03T17:42:39.325" v="4118" actId="47"/>
        <pc:sldMkLst>
          <pc:docMk/>
          <pc:sldMk cId="3502505822" sldId="261"/>
        </pc:sldMkLst>
      </pc:sldChg>
      <pc:sldChg chg="modSp new mod">
        <pc:chgData name="Robin Hogan" userId="960cd3c5fc4c0baa" providerId="LiveId" clId="{BB4F3874-4674-4E73-959C-49A46FD8FC2D}" dt="2020-09-07T12:36:53.443" v="9593" actId="20577"/>
        <pc:sldMkLst>
          <pc:docMk/>
          <pc:sldMk cId="1481036882" sldId="262"/>
        </pc:sldMkLst>
        <pc:spChg chg="mod">
          <ac:chgData name="Robin Hogan" userId="960cd3c5fc4c0baa" providerId="LiveId" clId="{BB4F3874-4674-4E73-959C-49A46FD8FC2D}" dt="2020-09-03T12:55:51.742" v="60" actId="20577"/>
          <ac:spMkLst>
            <pc:docMk/>
            <pc:sldMk cId="1481036882" sldId="262"/>
            <ac:spMk id="2" creationId="{9A1CE14A-EA81-42A9-BCD1-5B5F0FEB10A9}"/>
          </ac:spMkLst>
        </pc:spChg>
        <pc:spChg chg="mod">
          <ac:chgData name="Robin Hogan" userId="960cd3c5fc4c0baa" providerId="LiveId" clId="{BB4F3874-4674-4E73-959C-49A46FD8FC2D}" dt="2020-09-07T12:36:53.443" v="9593" actId="20577"/>
          <ac:spMkLst>
            <pc:docMk/>
            <pc:sldMk cId="1481036882" sldId="262"/>
            <ac:spMk id="3" creationId="{D49C877B-1FA7-4493-AABB-7228ECFCC831}"/>
          </ac:spMkLst>
        </pc:spChg>
      </pc:sldChg>
      <pc:sldChg chg="new del">
        <pc:chgData name="Robin Hogan" userId="960cd3c5fc4c0baa" providerId="LiveId" clId="{BB4F3874-4674-4E73-959C-49A46FD8FC2D}" dt="2020-09-03T13:43:54.445" v="1098" actId="47"/>
        <pc:sldMkLst>
          <pc:docMk/>
          <pc:sldMk cId="4188747439" sldId="263"/>
        </pc:sldMkLst>
      </pc:sldChg>
      <pc:sldChg chg="addSp modSp add mod ord">
        <pc:chgData name="Robin Hogan" userId="960cd3c5fc4c0baa" providerId="LiveId" clId="{BB4F3874-4674-4E73-959C-49A46FD8FC2D}" dt="2020-09-07T18:39:48.104" v="12090" actId="20577"/>
        <pc:sldMkLst>
          <pc:docMk/>
          <pc:sldMk cId="3230686613" sldId="264"/>
        </pc:sldMkLst>
        <pc:spChg chg="mod">
          <ac:chgData name="Robin Hogan" userId="960cd3c5fc4c0baa" providerId="LiveId" clId="{BB4F3874-4674-4E73-959C-49A46FD8FC2D}" dt="2020-09-07T18:39:48.104" v="12090" actId="20577"/>
          <ac:spMkLst>
            <pc:docMk/>
            <pc:sldMk cId="3230686613" sldId="264"/>
            <ac:spMk id="2" creationId="{98DB4614-9C3F-4C12-A781-B45B6D4725EF}"/>
          </ac:spMkLst>
        </pc:spChg>
        <pc:spChg chg="add mod">
          <ac:chgData name="Robin Hogan" userId="960cd3c5fc4c0baa" providerId="LiveId" clId="{BB4F3874-4674-4E73-959C-49A46FD8FC2D}" dt="2020-09-03T20:37:56.467" v="5770" actId="1076"/>
          <ac:spMkLst>
            <pc:docMk/>
            <pc:sldMk cId="3230686613" sldId="264"/>
            <ac:spMk id="7" creationId="{DF2F1C88-EA63-44FF-94BF-65B9964A8B2A}"/>
          </ac:spMkLst>
        </pc:spChg>
        <pc:spChg chg="mod">
          <ac:chgData name="Robin Hogan" userId="960cd3c5fc4c0baa" providerId="LiveId" clId="{BB4F3874-4674-4E73-959C-49A46FD8FC2D}" dt="2020-09-06T22:20:31.071" v="7475" actId="20577"/>
          <ac:spMkLst>
            <pc:docMk/>
            <pc:sldMk cId="3230686613" sldId="264"/>
            <ac:spMk id="11" creationId="{476231BB-79E7-4371-8143-2722C6C0E32B}"/>
          </ac:spMkLst>
        </pc:spChg>
        <pc:picChg chg="mod">
          <ac:chgData name="Robin Hogan" userId="960cd3c5fc4c0baa" providerId="LiveId" clId="{BB4F3874-4674-4E73-959C-49A46FD8FC2D}" dt="2020-09-06T22:19:46.388" v="7454" actId="1076"/>
          <ac:picMkLst>
            <pc:docMk/>
            <pc:sldMk cId="3230686613" sldId="264"/>
            <ac:picMk id="9" creationId="{41B5B862-AED6-4530-A22D-87CC0C688D1B}"/>
          </ac:picMkLst>
        </pc:picChg>
      </pc:sldChg>
      <pc:sldChg chg="add">
        <pc:chgData name="Robin Hogan" userId="960cd3c5fc4c0baa" providerId="LiveId" clId="{BB4F3874-4674-4E73-959C-49A46FD8FC2D}" dt="2020-09-07T18:50:20.967" v="12095"/>
        <pc:sldMkLst>
          <pc:docMk/>
          <pc:sldMk cId="3547332840" sldId="265"/>
        </pc:sldMkLst>
      </pc:sldChg>
      <pc:sldChg chg="modSp add mod ord">
        <pc:chgData name="Robin Hogan" userId="960cd3c5fc4c0baa" providerId="LiveId" clId="{BB4F3874-4674-4E73-959C-49A46FD8FC2D}" dt="2020-09-08T08:31:20.458" v="14530" actId="20577"/>
        <pc:sldMkLst>
          <pc:docMk/>
          <pc:sldMk cId="266079559" sldId="266"/>
        </pc:sldMkLst>
        <pc:spChg chg="mod">
          <ac:chgData name="Robin Hogan" userId="960cd3c5fc4c0baa" providerId="LiveId" clId="{BB4F3874-4674-4E73-959C-49A46FD8FC2D}" dt="2020-09-08T08:31:20.458" v="14530" actId="20577"/>
          <ac:spMkLst>
            <pc:docMk/>
            <pc:sldMk cId="266079559" sldId="266"/>
            <ac:spMk id="2" creationId="{F5FFE39D-0A9B-466C-9A01-6B2019E3682F}"/>
          </ac:spMkLst>
        </pc:spChg>
      </pc:sldChg>
      <pc:sldChg chg="add ord">
        <pc:chgData name="Robin Hogan" userId="960cd3c5fc4c0baa" providerId="LiveId" clId="{BB4F3874-4674-4E73-959C-49A46FD8FC2D}" dt="2020-09-07T18:47:42.398" v="12093"/>
        <pc:sldMkLst>
          <pc:docMk/>
          <pc:sldMk cId="2322933720" sldId="267"/>
        </pc:sldMkLst>
      </pc:sldChg>
      <pc:sldChg chg="add mod ord modShow">
        <pc:chgData name="Robin Hogan" userId="960cd3c5fc4c0baa" providerId="LiveId" clId="{BB4F3874-4674-4E73-959C-49A46FD8FC2D}" dt="2020-09-03T17:41:58.264" v="4097"/>
        <pc:sldMkLst>
          <pc:docMk/>
          <pc:sldMk cId="13598395" sldId="350"/>
        </pc:sldMkLst>
      </pc:sldChg>
      <pc:sldChg chg="addSp modSp new mod ord">
        <pc:chgData name="Robin Hogan" userId="960cd3c5fc4c0baa" providerId="LiveId" clId="{BB4F3874-4674-4E73-959C-49A46FD8FC2D}" dt="2020-09-07T14:51:36.941" v="11098" actId="1076"/>
        <pc:sldMkLst>
          <pc:docMk/>
          <pc:sldMk cId="457436283" sldId="351"/>
        </pc:sldMkLst>
        <pc:spChg chg="mod">
          <ac:chgData name="Robin Hogan" userId="960cd3c5fc4c0baa" providerId="LiveId" clId="{BB4F3874-4674-4E73-959C-49A46FD8FC2D}" dt="2020-09-07T14:50:57.607" v="11083" actId="14100"/>
          <ac:spMkLst>
            <pc:docMk/>
            <pc:sldMk cId="457436283" sldId="351"/>
            <ac:spMk id="2" creationId="{30A45970-225A-464B-AB0D-8FD13BF4985E}"/>
          </ac:spMkLst>
        </pc:spChg>
        <pc:spChg chg="mod">
          <ac:chgData name="Robin Hogan" userId="960cd3c5fc4c0baa" providerId="LiveId" clId="{BB4F3874-4674-4E73-959C-49A46FD8FC2D}" dt="2020-09-06T22:22:37.440" v="7554" actId="20577"/>
          <ac:spMkLst>
            <pc:docMk/>
            <pc:sldMk cId="457436283" sldId="351"/>
            <ac:spMk id="3" creationId="{CB299541-1B2F-4DD8-80C9-C5F8A78FAC05}"/>
          </ac:spMkLst>
        </pc:spChg>
        <pc:spChg chg="add mod">
          <ac:chgData name="Robin Hogan" userId="960cd3c5fc4c0baa" providerId="LiveId" clId="{BB4F3874-4674-4E73-959C-49A46FD8FC2D}" dt="2020-09-07T14:51:36.941" v="11098" actId="1076"/>
          <ac:spMkLst>
            <pc:docMk/>
            <pc:sldMk cId="457436283" sldId="351"/>
            <ac:spMk id="5" creationId="{88AB121A-83F0-45E2-A860-47D93CEFFE86}"/>
          </ac:spMkLst>
        </pc:spChg>
        <pc:picChg chg="add mod modCrop">
          <ac:chgData name="Robin Hogan" userId="960cd3c5fc4c0baa" providerId="LiveId" clId="{BB4F3874-4674-4E73-959C-49A46FD8FC2D}" dt="2020-09-03T14:22:51.766" v="1419" actId="14100"/>
          <ac:picMkLst>
            <pc:docMk/>
            <pc:sldMk cId="457436283" sldId="351"/>
            <ac:picMk id="6" creationId="{704C23C7-5B9F-4072-9570-E64F6B6FB01D}"/>
          </ac:picMkLst>
        </pc:picChg>
      </pc:sldChg>
      <pc:sldChg chg="addSp modSp new add del mod modAnim">
        <pc:chgData name="Robin Hogan" userId="960cd3c5fc4c0baa" providerId="LiveId" clId="{BB4F3874-4674-4E73-959C-49A46FD8FC2D}" dt="2020-09-06T21:33:54.660" v="6987" actId="47"/>
        <pc:sldMkLst>
          <pc:docMk/>
          <pc:sldMk cId="803244867" sldId="352"/>
        </pc:sldMkLst>
        <pc:spChg chg="mod">
          <ac:chgData name="Robin Hogan" userId="960cd3c5fc4c0baa" providerId="LiveId" clId="{BB4F3874-4674-4E73-959C-49A46FD8FC2D}" dt="2020-09-03T17:32:20.056" v="3997" actId="1076"/>
          <ac:spMkLst>
            <pc:docMk/>
            <pc:sldMk cId="803244867" sldId="352"/>
            <ac:spMk id="2" creationId="{619BE3B8-46DD-4B4A-B08B-27B740DEDAF2}"/>
          </ac:spMkLst>
        </pc:spChg>
        <pc:spChg chg="mod">
          <ac:chgData name="Robin Hogan" userId="960cd3c5fc4c0baa" providerId="LiveId" clId="{BB4F3874-4674-4E73-959C-49A46FD8FC2D}" dt="2020-09-03T20:44:53.700" v="5988" actId="6549"/>
          <ac:spMkLst>
            <pc:docMk/>
            <pc:sldMk cId="803244867" sldId="352"/>
            <ac:spMk id="3" creationId="{A1AD841F-B2E7-4F0A-8C63-B8F4DFCD0B1D}"/>
          </ac:spMkLst>
        </pc:spChg>
        <pc:spChg chg="add mod">
          <ac:chgData name="Robin Hogan" userId="960cd3c5fc4c0baa" providerId="LiveId" clId="{BB4F3874-4674-4E73-959C-49A46FD8FC2D}" dt="2020-09-06T07:17:20.320" v="6261" actId="255"/>
          <ac:spMkLst>
            <pc:docMk/>
            <pc:sldMk cId="803244867" sldId="352"/>
            <ac:spMk id="6" creationId="{DA59E3F5-BCD1-40D8-B9E2-C1BF249356B5}"/>
          </ac:spMkLst>
        </pc:spChg>
        <pc:spChg chg="add mod">
          <ac:chgData name="Robin Hogan" userId="960cd3c5fc4c0baa" providerId="LiveId" clId="{BB4F3874-4674-4E73-959C-49A46FD8FC2D}" dt="2020-09-06T07:18:02.147" v="6266" actId="1076"/>
          <ac:spMkLst>
            <pc:docMk/>
            <pc:sldMk cId="803244867" sldId="352"/>
            <ac:spMk id="7" creationId="{78E97C72-AE42-4C40-A13A-A4E20B1FE706}"/>
          </ac:spMkLst>
        </pc:spChg>
        <pc:spChg chg="add mod">
          <ac:chgData name="Robin Hogan" userId="960cd3c5fc4c0baa" providerId="LiveId" clId="{BB4F3874-4674-4E73-959C-49A46FD8FC2D}" dt="2020-09-06T07:17:32.827" v="6262" actId="14100"/>
          <ac:spMkLst>
            <pc:docMk/>
            <pc:sldMk cId="803244867" sldId="352"/>
            <ac:spMk id="16" creationId="{2C8B1D45-5D0E-41B7-B7E8-E4F3F057D206}"/>
          </ac:spMkLst>
        </pc:spChg>
        <pc:spChg chg="add mod">
          <ac:chgData name="Robin Hogan" userId="960cd3c5fc4c0baa" providerId="LiveId" clId="{BB4F3874-4674-4E73-959C-49A46FD8FC2D}" dt="2020-09-06T07:17:58.347" v="6265" actId="1076"/>
          <ac:spMkLst>
            <pc:docMk/>
            <pc:sldMk cId="803244867" sldId="352"/>
            <ac:spMk id="19" creationId="{180FFEB9-B5FC-470B-9DBE-8A73FC1FA3F2}"/>
          </ac:spMkLst>
        </pc:spChg>
        <pc:spChg chg="add mod">
          <ac:chgData name="Robin Hogan" userId="960cd3c5fc4c0baa" providerId="LiveId" clId="{BB4F3874-4674-4E73-959C-49A46FD8FC2D}" dt="2020-09-03T17:33:51.192" v="4066" actId="1076"/>
          <ac:spMkLst>
            <pc:docMk/>
            <pc:sldMk cId="803244867" sldId="352"/>
            <ac:spMk id="22" creationId="{40242F05-A79B-4D45-A8CA-4C3B83D7DEE3}"/>
          </ac:spMkLst>
        </pc:spChg>
        <pc:spChg chg="add mod">
          <ac:chgData name="Robin Hogan" userId="960cd3c5fc4c0baa" providerId="LiveId" clId="{BB4F3874-4674-4E73-959C-49A46FD8FC2D}" dt="2020-09-03T17:32:32.639" v="3998" actId="1076"/>
          <ac:spMkLst>
            <pc:docMk/>
            <pc:sldMk cId="803244867" sldId="352"/>
            <ac:spMk id="24" creationId="{66CB77F1-FF75-412E-A688-6F68D1BFEDC6}"/>
          </ac:spMkLst>
        </pc:spChg>
        <pc:spChg chg="add mod">
          <ac:chgData name="Robin Hogan" userId="960cd3c5fc4c0baa" providerId="LiveId" clId="{BB4F3874-4674-4E73-959C-49A46FD8FC2D}" dt="2020-09-06T07:17:20.320" v="6261" actId="255"/>
          <ac:spMkLst>
            <pc:docMk/>
            <pc:sldMk cId="803244867" sldId="352"/>
            <ac:spMk id="45" creationId="{2E1E64FF-B238-4349-A25D-9685B9256718}"/>
          </ac:spMkLst>
        </pc:spChg>
        <pc:spChg chg="add mod">
          <ac:chgData name="Robin Hogan" userId="960cd3c5fc4c0baa" providerId="LiveId" clId="{BB4F3874-4674-4E73-959C-49A46FD8FC2D}" dt="2020-09-03T17:33:30.808" v="4062" actId="1076"/>
          <ac:spMkLst>
            <pc:docMk/>
            <pc:sldMk cId="803244867" sldId="352"/>
            <ac:spMk id="53" creationId="{173A60E2-0654-418B-B97B-FA7E392A7332}"/>
          </ac:spMkLst>
        </pc:spChg>
        <pc:spChg chg="add mod">
          <ac:chgData name="Robin Hogan" userId="960cd3c5fc4c0baa" providerId="LiveId" clId="{BB4F3874-4674-4E73-959C-49A46FD8FC2D}" dt="2020-09-03T17:33:20.184" v="4051" actId="1076"/>
          <ac:spMkLst>
            <pc:docMk/>
            <pc:sldMk cId="803244867" sldId="352"/>
            <ac:spMk id="55" creationId="{1E8CD305-C082-4D29-A7BF-57FFC3133086}"/>
          </ac:spMkLst>
        </pc:spChg>
        <pc:cxnChg chg="add mod">
          <ac:chgData name="Robin Hogan" userId="960cd3c5fc4c0baa" providerId="LiveId" clId="{BB4F3874-4674-4E73-959C-49A46FD8FC2D}" dt="2020-09-06T07:18:02.147" v="6266" actId="1076"/>
          <ac:cxnSpMkLst>
            <pc:docMk/>
            <pc:sldMk cId="803244867" sldId="352"/>
            <ac:cxnSpMk id="8" creationId="{C4F2EC13-53BF-4DD6-A757-A271653C01D8}"/>
          </ac:cxnSpMkLst>
        </pc:cxnChg>
        <pc:cxnChg chg="add mod">
          <ac:chgData name="Robin Hogan" userId="960cd3c5fc4c0baa" providerId="LiveId" clId="{BB4F3874-4674-4E73-959C-49A46FD8FC2D}" dt="2020-09-06T07:17:32.827" v="6262" actId="14100"/>
          <ac:cxnSpMkLst>
            <pc:docMk/>
            <pc:sldMk cId="803244867" sldId="352"/>
            <ac:cxnSpMk id="18" creationId="{80467133-B7D6-4CEC-8188-296AB50916B0}"/>
          </ac:cxnSpMkLst>
        </pc:cxnChg>
        <pc:cxnChg chg="add mod">
          <ac:chgData name="Robin Hogan" userId="960cd3c5fc4c0baa" providerId="LiveId" clId="{BB4F3874-4674-4E73-959C-49A46FD8FC2D}" dt="2020-09-06T07:18:02.147" v="6266" actId="1076"/>
          <ac:cxnSpMkLst>
            <pc:docMk/>
            <pc:sldMk cId="803244867" sldId="352"/>
            <ac:cxnSpMk id="25" creationId="{C8B289D6-AFF5-40CC-BD65-9B386554B709}"/>
          </ac:cxnSpMkLst>
        </pc:cxnChg>
        <pc:cxnChg chg="add mod">
          <ac:chgData name="Robin Hogan" userId="960cd3c5fc4c0baa" providerId="LiveId" clId="{BB4F3874-4674-4E73-959C-49A46FD8FC2D}" dt="2020-09-06T07:17:32.827" v="6262" actId="14100"/>
          <ac:cxnSpMkLst>
            <pc:docMk/>
            <pc:sldMk cId="803244867" sldId="352"/>
            <ac:cxnSpMk id="28" creationId="{F9E46BB1-AA0D-4FE8-9009-AAFD1140CFAD}"/>
          </ac:cxnSpMkLst>
        </pc:cxnChg>
        <pc:cxnChg chg="add mod">
          <ac:chgData name="Robin Hogan" userId="960cd3c5fc4c0baa" providerId="LiveId" clId="{BB4F3874-4674-4E73-959C-49A46FD8FC2D}" dt="2020-09-03T17:33:45.249" v="4064" actId="14100"/>
          <ac:cxnSpMkLst>
            <pc:docMk/>
            <pc:sldMk cId="803244867" sldId="352"/>
            <ac:cxnSpMk id="46" creationId="{78CCC9C3-10E6-488E-B01C-4C158F523460}"/>
          </ac:cxnSpMkLst>
        </pc:cxnChg>
      </pc:sldChg>
      <pc:sldChg chg="addSp modSp new mod ord">
        <pc:chgData name="Robin Hogan" userId="960cd3c5fc4c0baa" providerId="LiveId" clId="{BB4F3874-4674-4E73-959C-49A46FD8FC2D}" dt="2020-09-06T22:44:12.091" v="9557"/>
        <pc:sldMkLst>
          <pc:docMk/>
          <pc:sldMk cId="3915200163" sldId="353"/>
        </pc:sldMkLst>
        <pc:spChg chg="mod">
          <ac:chgData name="Robin Hogan" userId="960cd3c5fc4c0baa" providerId="LiveId" clId="{BB4F3874-4674-4E73-959C-49A46FD8FC2D}" dt="2020-09-03T14:40:50.069" v="1695" actId="20577"/>
          <ac:spMkLst>
            <pc:docMk/>
            <pc:sldMk cId="3915200163" sldId="353"/>
            <ac:spMk id="2" creationId="{601F0FA5-B5A4-4D61-A59E-8F8F1FCE10A9}"/>
          </ac:spMkLst>
        </pc:spChg>
        <pc:spChg chg="mod">
          <ac:chgData name="Robin Hogan" userId="960cd3c5fc4c0baa" providerId="LiveId" clId="{BB4F3874-4674-4E73-959C-49A46FD8FC2D}" dt="2020-09-03T14:41:21.079" v="1731" actId="20577"/>
          <ac:spMkLst>
            <pc:docMk/>
            <pc:sldMk cId="3915200163" sldId="353"/>
            <ac:spMk id="3" creationId="{2A38CA7C-204B-45ED-A376-458609216350}"/>
          </ac:spMkLst>
        </pc:spChg>
        <pc:picChg chg="add mod">
          <ac:chgData name="Robin Hogan" userId="960cd3c5fc4c0baa" providerId="LiveId" clId="{BB4F3874-4674-4E73-959C-49A46FD8FC2D}" dt="2020-09-03T14:40:20.102" v="1619" actId="14100"/>
          <ac:picMkLst>
            <pc:docMk/>
            <pc:sldMk cId="3915200163" sldId="353"/>
            <ac:picMk id="6" creationId="{8E47E911-3C79-4D5A-9237-46CD6A3BDBE2}"/>
          </ac:picMkLst>
        </pc:picChg>
        <pc:picChg chg="add mod">
          <ac:chgData name="Robin Hogan" userId="960cd3c5fc4c0baa" providerId="LiveId" clId="{BB4F3874-4674-4E73-959C-49A46FD8FC2D}" dt="2020-09-03T14:40:27.940" v="1622" actId="1076"/>
          <ac:picMkLst>
            <pc:docMk/>
            <pc:sldMk cId="3915200163" sldId="353"/>
            <ac:picMk id="8" creationId="{A5844881-ADD5-492E-A6A5-A1D5CB32B5F9}"/>
          </ac:picMkLst>
        </pc:picChg>
      </pc:sldChg>
      <pc:sldChg chg="addSp modSp new mod ord">
        <pc:chgData name="Robin Hogan" userId="960cd3c5fc4c0baa" providerId="LiveId" clId="{BB4F3874-4674-4E73-959C-49A46FD8FC2D}" dt="2020-09-06T22:44:12.091" v="9557"/>
        <pc:sldMkLst>
          <pc:docMk/>
          <pc:sldMk cId="1951058788" sldId="354"/>
        </pc:sldMkLst>
        <pc:spChg chg="mod">
          <ac:chgData name="Robin Hogan" userId="960cd3c5fc4c0baa" providerId="LiveId" clId="{BB4F3874-4674-4E73-959C-49A46FD8FC2D}" dt="2020-09-03T14:46:47.419" v="1942" actId="313"/>
          <ac:spMkLst>
            <pc:docMk/>
            <pc:sldMk cId="1951058788" sldId="354"/>
            <ac:spMk id="2" creationId="{CCE6925E-49F6-468F-B60B-8791BDF0D63F}"/>
          </ac:spMkLst>
        </pc:spChg>
        <pc:spChg chg="mod">
          <ac:chgData name="Robin Hogan" userId="960cd3c5fc4c0baa" providerId="LiveId" clId="{BB4F3874-4674-4E73-959C-49A46FD8FC2D}" dt="2020-09-03T14:51:44.794" v="2693" actId="5793"/>
          <ac:spMkLst>
            <pc:docMk/>
            <pc:sldMk cId="1951058788" sldId="354"/>
            <ac:spMk id="3" creationId="{DD116F84-4F20-4573-82A8-E7AB35AF18CA}"/>
          </ac:spMkLst>
        </pc:spChg>
        <pc:picChg chg="add mod">
          <ac:chgData name="Robin Hogan" userId="960cd3c5fc4c0baa" providerId="LiveId" clId="{BB4F3874-4674-4E73-959C-49A46FD8FC2D}" dt="2020-09-03T14:46:51.798" v="1943" actId="1076"/>
          <ac:picMkLst>
            <pc:docMk/>
            <pc:sldMk cId="1951058788" sldId="354"/>
            <ac:picMk id="6" creationId="{2F67AEA7-CAF4-4147-8152-F1A431322932}"/>
          </ac:picMkLst>
        </pc:picChg>
      </pc:sldChg>
      <pc:sldChg chg="addSp modSp new mod ord">
        <pc:chgData name="Robin Hogan" userId="960cd3c5fc4c0baa" providerId="LiveId" clId="{BB4F3874-4674-4E73-959C-49A46FD8FC2D}" dt="2020-09-07T18:26:45.871" v="12040" actId="20577"/>
        <pc:sldMkLst>
          <pc:docMk/>
          <pc:sldMk cId="1854659371" sldId="355"/>
        </pc:sldMkLst>
        <pc:spChg chg="mod">
          <ac:chgData name="Robin Hogan" userId="960cd3c5fc4c0baa" providerId="LiveId" clId="{BB4F3874-4674-4E73-959C-49A46FD8FC2D}" dt="2020-09-06T22:32:30.174" v="8531" actId="20577"/>
          <ac:spMkLst>
            <pc:docMk/>
            <pc:sldMk cId="1854659371" sldId="355"/>
            <ac:spMk id="2" creationId="{A58DAB63-0660-47F9-95CA-9C69E3054C48}"/>
          </ac:spMkLst>
        </pc:spChg>
        <pc:spChg chg="mod">
          <ac:chgData name="Robin Hogan" userId="960cd3c5fc4c0baa" providerId="LiveId" clId="{BB4F3874-4674-4E73-959C-49A46FD8FC2D}" dt="2020-09-07T18:26:45.871" v="12040" actId="20577"/>
          <ac:spMkLst>
            <pc:docMk/>
            <pc:sldMk cId="1854659371" sldId="355"/>
            <ac:spMk id="3" creationId="{D6DCABB3-7843-41BB-A897-310D456A4CD9}"/>
          </ac:spMkLst>
        </pc:spChg>
        <pc:picChg chg="add mod">
          <ac:chgData name="Robin Hogan" userId="960cd3c5fc4c0baa" providerId="LiveId" clId="{BB4F3874-4674-4E73-959C-49A46FD8FC2D}" dt="2020-09-07T18:26:24.666" v="12039" actId="1076"/>
          <ac:picMkLst>
            <pc:docMk/>
            <pc:sldMk cId="1854659371" sldId="355"/>
            <ac:picMk id="6" creationId="{6F3A5467-2AFC-4BDA-A5D0-D5AB88845DBE}"/>
          </ac:picMkLst>
        </pc:picChg>
      </pc:sldChg>
      <pc:sldChg chg="addSp modSp new mod ord modAnim">
        <pc:chgData name="Robin Hogan" userId="960cd3c5fc4c0baa" providerId="LiveId" clId="{BB4F3874-4674-4E73-959C-49A46FD8FC2D}" dt="2020-09-08T08:30:58.435" v="14515" actId="20577"/>
        <pc:sldMkLst>
          <pc:docMk/>
          <pc:sldMk cId="1140890525" sldId="356"/>
        </pc:sldMkLst>
        <pc:spChg chg="mod">
          <ac:chgData name="Robin Hogan" userId="960cd3c5fc4c0baa" providerId="LiveId" clId="{BB4F3874-4674-4E73-959C-49A46FD8FC2D}" dt="2020-09-08T08:30:58.435" v="14515" actId="20577"/>
          <ac:spMkLst>
            <pc:docMk/>
            <pc:sldMk cId="1140890525" sldId="356"/>
            <ac:spMk id="2" creationId="{659C3484-82AA-46D3-BA3D-DE7BE80BBBC4}"/>
          </ac:spMkLst>
        </pc:spChg>
        <pc:spChg chg="mod">
          <ac:chgData name="Robin Hogan" userId="960cd3c5fc4c0baa" providerId="LiveId" clId="{BB4F3874-4674-4E73-959C-49A46FD8FC2D}" dt="2020-09-03T20:47:18.624" v="6097" actId="20577"/>
          <ac:spMkLst>
            <pc:docMk/>
            <pc:sldMk cId="1140890525" sldId="356"/>
            <ac:spMk id="3" creationId="{32C24485-2549-4FEA-B16D-1725FD59ED21}"/>
          </ac:spMkLst>
        </pc:spChg>
        <pc:spChg chg="add mod">
          <ac:chgData name="Robin Hogan" userId="960cd3c5fc4c0baa" providerId="LiveId" clId="{BB4F3874-4674-4E73-959C-49A46FD8FC2D}" dt="2020-09-03T20:45:59.691" v="6031" actId="339"/>
          <ac:spMkLst>
            <pc:docMk/>
            <pc:sldMk cId="1140890525" sldId="356"/>
            <ac:spMk id="5" creationId="{52529A3A-160D-4329-A8C7-F90E35EC6EDC}"/>
          </ac:spMkLst>
        </pc:spChg>
        <pc:spChg chg="add mod">
          <ac:chgData name="Robin Hogan" userId="960cd3c5fc4c0baa" providerId="LiveId" clId="{BB4F3874-4674-4E73-959C-49A46FD8FC2D}" dt="2020-09-03T20:46:16.483" v="6033" actId="1076"/>
          <ac:spMkLst>
            <pc:docMk/>
            <pc:sldMk cId="1140890525" sldId="356"/>
            <ac:spMk id="6" creationId="{E41626E9-8417-4B2A-B19D-AAB4D8E8B910}"/>
          </ac:spMkLst>
        </pc:spChg>
      </pc:sldChg>
      <pc:sldChg chg="addSp modSp new mod">
        <pc:chgData name="Robin Hogan" userId="960cd3c5fc4c0baa" providerId="LiveId" clId="{BB4F3874-4674-4E73-959C-49A46FD8FC2D}" dt="2020-09-08T08:35:10.527" v="14627" actId="1076"/>
        <pc:sldMkLst>
          <pc:docMk/>
          <pc:sldMk cId="2050944431" sldId="357"/>
        </pc:sldMkLst>
        <pc:spChg chg="mod">
          <ac:chgData name="Robin Hogan" userId="960cd3c5fc4c0baa" providerId="LiveId" clId="{BB4F3874-4674-4E73-959C-49A46FD8FC2D}" dt="2020-09-03T20:38:52.091" v="5781" actId="20577"/>
          <ac:spMkLst>
            <pc:docMk/>
            <pc:sldMk cId="2050944431" sldId="357"/>
            <ac:spMk id="2" creationId="{5FE73924-DB7C-4B2D-9176-0EDCA0158D19}"/>
          </ac:spMkLst>
        </pc:spChg>
        <pc:spChg chg="mod">
          <ac:chgData name="Robin Hogan" userId="960cd3c5fc4c0baa" providerId="LiveId" clId="{BB4F3874-4674-4E73-959C-49A46FD8FC2D}" dt="2020-09-08T08:35:03.670" v="14624" actId="21"/>
          <ac:spMkLst>
            <pc:docMk/>
            <pc:sldMk cId="2050944431" sldId="357"/>
            <ac:spMk id="3" creationId="{C1B8E786-7B57-4BBD-A9A7-859202A91FB4}"/>
          </ac:spMkLst>
        </pc:spChg>
        <pc:spChg chg="add mod">
          <ac:chgData name="Robin Hogan" userId="960cd3c5fc4c0baa" providerId="LiveId" clId="{BB4F3874-4674-4E73-959C-49A46FD8FC2D}" dt="2020-09-08T08:35:10.527" v="14627" actId="1076"/>
          <ac:spMkLst>
            <pc:docMk/>
            <pc:sldMk cId="2050944431" sldId="357"/>
            <ac:spMk id="6" creationId="{5756AD0C-AF41-44FD-9EAF-4A3936B133E3}"/>
          </ac:spMkLst>
        </pc:spChg>
      </pc:sldChg>
      <pc:sldChg chg="new del">
        <pc:chgData name="Robin Hogan" userId="960cd3c5fc4c0baa" providerId="LiveId" clId="{BB4F3874-4674-4E73-959C-49A46FD8FC2D}" dt="2020-09-07T14:50:03.079" v="11082" actId="47"/>
        <pc:sldMkLst>
          <pc:docMk/>
          <pc:sldMk cId="242273380" sldId="358"/>
        </pc:sldMkLst>
      </pc:sldChg>
      <pc:sldChg chg="addSp delSp modSp add mod addAnim delAnim modAnim">
        <pc:chgData name="Robin Hogan" userId="960cd3c5fc4c0baa" providerId="LiveId" clId="{BB4F3874-4674-4E73-959C-49A46FD8FC2D}" dt="2020-09-07T18:21:52.888" v="11849" actId="14100"/>
        <pc:sldMkLst>
          <pc:docMk/>
          <pc:sldMk cId="3850036389" sldId="359"/>
        </pc:sldMkLst>
        <pc:spChg chg="mod">
          <ac:chgData name="Robin Hogan" userId="960cd3c5fc4c0baa" providerId="LiveId" clId="{BB4F3874-4674-4E73-959C-49A46FD8FC2D}" dt="2020-09-06T21:31:02.170" v="6980" actId="6549"/>
          <ac:spMkLst>
            <pc:docMk/>
            <pc:sldMk cId="3850036389" sldId="359"/>
            <ac:spMk id="2" creationId="{619BE3B8-46DD-4B4A-B08B-27B740DEDAF2}"/>
          </ac:spMkLst>
        </pc:spChg>
        <pc:spChg chg="mod">
          <ac:chgData name="Robin Hogan" userId="960cd3c5fc4c0baa" providerId="LiveId" clId="{BB4F3874-4674-4E73-959C-49A46FD8FC2D}" dt="2020-09-06T08:46:53.064" v="6611" actId="1076"/>
          <ac:spMkLst>
            <pc:docMk/>
            <pc:sldMk cId="3850036389" sldId="359"/>
            <ac:spMk id="3" creationId="{A1AD841F-B2E7-4F0A-8C63-B8F4DFCD0B1D}"/>
          </ac:spMkLst>
        </pc:spChg>
        <pc:spChg chg="add mod">
          <ac:chgData name="Robin Hogan" userId="960cd3c5fc4c0baa" providerId="LiveId" clId="{BB4F3874-4674-4E73-959C-49A46FD8FC2D}" dt="2020-09-06T08:17:19.111" v="6501" actId="1035"/>
          <ac:spMkLst>
            <pc:docMk/>
            <pc:sldMk cId="3850036389" sldId="359"/>
            <ac:spMk id="5" creationId="{BE54CC23-0FC9-482D-842A-2D7C80B72735}"/>
          </ac:spMkLst>
        </pc:spChg>
        <pc:spChg chg="mod">
          <ac:chgData name="Robin Hogan" userId="960cd3c5fc4c0baa" providerId="LiveId" clId="{BB4F3874-4674-4E73-959C-49A46FD8FC2D}" dt="2020-09-06T21:18:28.330" v="6807" actId="1076"/>
          <ac:spMkLst>
            <pc:docMk/>
            <pc:sldMk cId="3850036389" sldId="359"/>
            <ac:spMk id="6" creationId="{DA59E3F5-BCD1-40D8-B9E2-C1BF249356B5}"/>
          </ac:spMkLst>
        </pc:spChg>
        <pc:spChg chg="mod">
          <ac:chgData name="Robin Hogan" userId="960cd3c5fc4c0baa" providerId="LiveId" clId="{BB4F3874-4674-4E73-959C-49A46FD8FC2D}" dt="2020-09-06T08:17:19.111" v="6501" actId="1035"/>
          <ac:spMkLst>
            <pc:docMk/>
            <pc:sldMk cId="3850036389" sldId="359"/>
            <ac:spMk id="7" creationId="{78E97C72-AE42-4C40-A13A-A4E20B1FE706}"/>
          </ac:spMkLst>
        </pc:spChg>
        <pc:spChg chg="del">
          <ac:chgData name="Robin Hogan" userId="960cd3c5fc4c0baa" providerId="LiveId" clId="{BB4F3874-4674-4E73-959C-49A46FD8FC2D}" dt="2020-09-06T08:01:32.290" v="6270" actId="478"/>
          <ac:spMkLst>
            <pc:docMk/>
            <pc:sldMk cId="3850036389" sldId="359"/>
            <ac:spMk id="16" creationId="{2C8B1D45-5D0E-41B7-B7E8-E4F3F057D206}"/>
          </ac:spMkLst>
        </pc:spChg>
        <pc:spChg chg="add del mod">
          <ac:chgData name="Robin Hogan" userId="960cd3c5fc4c0baa" providerId="LiveId" clId="{BB4F3874-4674-4E73-959C-49A46FD8FC2D}" dt="2020-09-07T18:20:24.853" v="11834" actId="6549"/>
          <ac:spMkLst>
            <pc:docMk/>
            <pc:sldMk cId="3850036389" sldId="359"/>
            <ac:spMk id="19" creationId="{180FFEB9-B5FC-470B-9DBE-8A73FC1FA3F2}"/>
          </ac:spMkLst>
        </pc:spChg>
        <pc:spChg chg="del mod">
          <ac:chgData name="Robin Hogan" userId="960cd3c5fc4c0baa" providerId="LiveId" clId="{BB4F3874-4674-4E73-959C-49A46FD8FC2D}" dt="2020-09-06T08:04:43.086" v="6314" actId="478"/>
          <ac:spMkLst>
            <pc:docMk/>
            <pc:sldMk cId="3850036389" sldId="359"/>
            <ac:spMk id="22" creationId="{40242F05-A79B-4D45-A8CA-4C3B83D7DEE3}"/>
          </ac:spMkLst>
        </pc:spChg>
        <pc:spChg chg="del">
          <ac:chgData name="Robin Hogan" userId="960cd3c5fc4c0baa" providerId="LiveId" clId="{BB4F3874-4674-4E73-959C-49A46FD8FC2D}" dt="2020-09-06T08:01:57.208" v="6292" actId="478"/>
          <ac:spMkLst>
            <pc:docMk/>
            <pc:sldMk cId="3850036389" sldId="359"/>
            <ac:spMk id="24" creationId="{66CB77F1-FF75-412E-A688-6F68D1BFEDC6}"/>
          </ac:spMkLst>
        </pc:spChg>
        <pc:spChg chg="mod">
          <ac:chgData name="Robin Hogan" userId="960cd3c5fc4c0baa" providerId="LiveId" clId="{BB4F3874-4674-4E73-959C-49A46FD8FC2D}" dt="2020-09-07T18:18:50.619" v="11798" actId="1076"/>
          <ac:spMkLst>
            <pc:docMk/>
            <pc:sldMk cId="3850036389" sldId="359"/>
            <ac:spMk id="45" creationId="{2E1E64FF-B238-4349-A25D-9685B9256718}"/>
          </ac:spMkLst>
        </pc:spChg>
        <pc:spChg chg="mod">
          <ac:chgData name="Robin Hogan" userId="960cd3c5fc4c0baa" providerId="LiveId" clId="{BB4F3874-4674-4E73-959C-49A46FD8FC2D}" dt="2020-09-07T18:18:56.555" v="11800" actId="1076"/>
          <ac:spMkLst>
            <pc:docMk/>
            <pc:sldMk cId="3850036389" sldId="359"/>
            <ac:spMk id="53" creationId="{173A60E2-0654-418B-B97B-FA7E392A7332}"/>
          </ac:spMkLst>
        </pc:spChg>
        <pc:spChg chg="mod">
          <ac:chgData name="Robin Hogan" userId="960cd3c5fc4c0baa" providerId="LiveId" clId="{BB4F3874-4674-4E73-959C-49A46FD8FC2D}" dt="2020-09-07T18:18:31.683" v="11795" actId="1076"/>
          <ac:spMkLst>
            <pc:docMk/>
            <pc:sldMk cId="3850036389" sldId="359"/>
            <ac:spMk id="55" creationId="{1E8CD305-C082-4D29-A7BF-57FFC3133086}"/>
          </ac:spMkLst>
        </pc:spChg>
        <pc:spChg chg="add mod">
          <ac:chgData name="Robin Hogan" userId="960cd3c5fc4c0baa" providerId="LiveId" clId="{BB4F3874-4674-4E73-959C-49A46FD8FC2D}" dt="2020-09-06T21:27:56.025" v="6929" actId="20577"/>
          <ac:spMkLst>
            <pc:docMk/>
            <pc:sldMk cId="3850036389" sldId="359"/>
            <ac:spMk id="73" creationId="{43ACF61E-42C4-4077-ABB9-2E77822C9B3E}"/>
          </ac:spMkLst>
        </pc:spChg>
        <pc:spChg chg="add mod">
          <ac:chgData name="Robin Hogan" userId="960cd3c5fc4c0baa" providerId="LiveId" clId="{BB4F3874-4674-4E73-959C-49A46FD8FC2D}" dt="2020-09-06T08:43:16.824" v="6512" actId="1076"/>
          <ac:spMkLst>
            <pc:docMk/>
            <pc:sldMk cId="3850036389" sldId="359"/>
            <ac:spMk id="74" creationId="{55CD55B5-71E6-48F5-BC81-5035D05D07CE}"/>
          </ac:spMkLst>
        </pc:spChg>
        <pc:spChg chg="add mod">
          <ac:chgData name="Robin Hogan" userId="960cd3c5fc4c0baa" providerId="LiveId" clId="{BB4F3874-4674-4E73-959C-49A46FD8FC2D}" dt="2020-09-06T08:48:13.993" v="6630" actId="14100"/>
          <ac:spMkLst>
            <pc:docMk/>
            <pc:sldMk cId="3850036389" sldId="359"/>
            <ac:spMk id="81" creationId="{739A45B2-51E3-4BD0-B9C9-D2A0EF450B37}"/>
          </ac:spMkLst>
        </pc:spChg>
        <pc:spChg chg="add mod">
          <ac:chgData name="Robin Hogan" userId="960cd3c5fc4c0baa" providerId="LiveId" clId="{BB4F3874-4674-4E73-959C-49A46FD8FC2D}" dt="2020-09-07T18:18:42.138" v="11797" actId="1076"/>
          <ac:spMkLst>
            <pc:docMk/>
            <pc:sldMk cId="3850036389" sldId="359"/>
            <ac:spMk id="84" creationId="{460A1E40-B906-4FEB-878D-B8E3B800A0AA}"/>
          </ac:spMkLst>
        </pc:spChg>
        <pc:spChg chg="add mod">
          <ac:chgData name="Robin Hogan" userId="960cd3c5fc4c0baa" providerId="LiveId" clId="{BB4F3874-4674-4E73-959C-49A46FD8FC2D}" dt="2020-09-07T18:18:27.259" v="11794" actId="1076"/>
          <ac:spMkLst>
            <pc:docMk/>
            <pc:sldMk cId="3850036389" sldId="359"/>
            <ac:spMk id="86" creationId="{998BF386-C49E-411D-ADA3-3D8374C84222}"/>
          </ac:spMkLst>
        </pc:spChg>
        <pc:spChg chg="add del mod">
          <ac:chgData name="Robin Hogan" userId="960cd3c5fc4c0baa" providerId="LiveId" clId="{BB4F3874-4674-4E73-959C-49A46FD8FC2D}" dt="2020-09-06T08:46:23.027" v="6583"/>
          <ac:spMkLst>
            <pc:docMk/>
            <pc:sldMk cId="3850036389" sldId="359"/>
            <ac:spMk id="92" creationId="{DD123DD7-72F7-404F-B82D-402F8078A39E}"/>
          </ac:spMkLst>
        </pc:spChg>
        <pc:spChg chg="add mod">
          <ac:chgData name="Robin Hogan" userId="960cd3c5fc4c0baa" providerId="LiveId" clId="{BB4F3874-4674-4E73-959C-49A46FD8FC2D}" dt="2020-09-06T21:30:26.378" v="6959" actId="14100"/>
          <ac:spMkLst>
            <pc:docMk/>
            <pc:sldMk cId="3850036389" sldId="359"/>
            <ac:spMk id="93" creationId="{6482AA74-DB9C-45DD-A5E5-D83081E86B32}"/>
          </ac:spMkLst>
        </pc:spChg>
        <pc:spChg chg="add mod">
          <ac:chgData name="Robin Hogan" userId="960cd3c5fc4c0baa" providerId="LiveId" clId="{BB4F3874-4674-4E73-959C-49A46FD8FC2D}" dt="2020-09-07T18:18:16.763" v="11792" actId="1076"/>
          <ac:spMkLst>
            <pc:docMk/>
            <pc:sldMk cId="3850036389" sldId="359"/>
            <ac:spMk id="95" creationId="{C4401956-5F5D-467E-A3EB-4A94B356BECA}"/>
          </ac:spMkLst>
        </pc:spChg>
        <pc:spChg chg="add mod">
          <ac:chgData name="Robin Hogan" userId="960cd3c5fc4c0baa" providerId="LiveId" clId="{BB4F3874-4674-4E73-959C-49A46FD8FC2D}" dt="2020-09-07T18:18:11.569" v="11791" actId="404"/>
          <ac:spMkLst>
            <pc:docMk/>
            <pc:sldMk cId="3850036389" sldId="359"/>
            <ac:spMk id="100" creationId="{5B568A86-C4F4-42AD-96CF-B7ADC6CA5AED}"/>
          </ac:spMkLst>
        </pc:spChg>
        <pc:spChg chg="add mod">
          <ac:chgData name="Robin Hogan" userId="960cd3c5fc4c0baa" providerId="LiveId" clId="{BB4F3874-4674-4E73-959C-49A46FD8FC2D}" dt="2020-09-07T18:18:21.114" v="11793" actId="1076"/>
          <ac:spMkLst>
            <pc:docMk/>
            <pc:sldMk cId="3850036389" sldId="359"/>
            <ac:spMk id="102" creationId="{A1273621-E954-438F-A598-C9DB44ECF53A}"/>
          </ac:spMkLst>
        </pc:spChg>
        <pc:spChg chg="add mod">
          <ac:chgData name="Robin Hogan" userId="960cd3c5fc4c0baa" providerId="LiveId" clId="{BB4F3874-4674-4E73-959C-49A46FD8FC2D}" dt="2020-09-07T18:21:52.888" v="11849" actId="14100"/>
          <ac:spMkLst>
            <pc:docMk/>
            <pc:sldMk cId="3850036389" sldId="359"/>
            <ac:spMk id="107" creationId="{CD10A535-6D3E-4708-ADF8-6C5C378F6C5E}"/>
          </ac:spMkLst>
        </pc:spChg>
        <pc:spChg chg="add mod ord">
          <ac:chgData name="Robin Hogan" userId="960cd3c5fc4c0baa" providerId="LiveId" clId="{BB4F3874-4674-4E73-959C-49A46FD8FC2D}" dt="2020-09-06T21:12:32.585" v="6740" actId="20577"/>
          <ac:spMkLst>
            <pc:docMk/>
            <pc:sldMk cId="3850036389" sldId="359"/>
            <ac:spMk id="110" creationId="{DE71469F-4C34-40F5-91CA-D92FF41BD8A5}"/>
          </ac:spMkLst>
        </pc:spChg>
        <pc:spChg chg="add del mod">
          <ac:chgData name="Robin Hogan" userId="960cd3c5fc4c0baa" providerId="LiveId" clId="{BB4F3874-4674-4E73-959C-49A46FD8FC2D}" dt="2020-09-06T21:12:35.725" v="6742"/>
          <ac:spMkLst>
            <pc:docMk/>
            <pc:sldMk cId="3850036389" sldId="359"/>
            <ac:spMk id="111" creationId="{3A558E2A-6263-4F1C-AEE7-A76A3CBCE505}"/>
          </ac:spMkLst>
        </pc:spChg>
        <pc:spChg chg="add mod">
          <ac:chgData name="Robin Hogan" userId="960cd3c5fc4c0baa" providerId="LiveId" clId="{BB4F3874-4674-4E73-959C-49A46FD8FC2D}" dt="2020-09-06T21:21:22.724" v="6839" actId="20577"/>
          <ac:spMkLst>
            <pc:docMk/>
            <pc:sldMk cId="3850036389" sldId="359"/>
            <ac:spMk id="112" creationId="{A23284B1-33DD-4027-AF65-06F196560B1B}"/>
          </ac:spMkLst>
        </pc:spChg>
        <pc:spChg chg="add del mod">
          <ac:chgData name="Robin Hogan" userId="960cd3c5fc4c0baa" providerId="LiveId" clId="{BB4F3874-4674-4E73-959C-49A46FD8FC2D}" dt="2020-09-06T21:26:01.513" v="6851"/>
          <ac:spMkLst>
            <pc:docMk/>
            <pc:sldMk cId="3850036389" sldId="359"/>
            <ac:spMk id="120" creationId="{654107C2-2CD6-4EE5-83A7-9E61BDD6F37B}"/>
          </ac:spMkLst>
        </pc:spChg>
        <pc:cxnChg chg="mod">
          <ac:chgData name="Robin Hogan" userId="960cd3c5fc4c0baa" providerId="LiveId" clId="{BB4F3874-4674-4E73-959C-49A46FD8FC2D}" dt="2020-09-07T18:19:38.395" v="11802" actId="14100"/>
          <ac:cxnSpMkLst>
            <pc:docMk/>
            <pc:sldMk cId="3850036389" sldId="359"/>
            <ac:cxnSpMk id="8" creationId="{C4F2EC13-53BF-4DD6-A757-A271653C01D8}"/>
          </ac:cxnSpMkLst>
        </pc:cxnChg>
        <pc:cxnChg chg="del mod">
          <ac:chgData name="Robin Hogan" userId="960cd3c5fc4c0baa" providerId="LiveId" clId="{BB4F3874-4674-4E73-959C-49A46FD8FC2D}" dt="2020-09-06T08:01:55.035" v="6291" actId="478"/>
          <ac:cxnSpMkLst>
            <pc:docMk/>
            <pc:sldMk cId="3850036389" sldId="359"/>
            <ac:cxnSpMk id="18" creationId="{80467133-B7D6-4CEC-8188-296AB50916B0}"/>
          </ac:cxnSpMkLst>
        </pc:cxnChg>
        <pc:cxnChg chg="mod">
          <ac:chgData name="Robin Hogan" userId="960cd3c5fc4c0baa" providerId="LiveId" clId="{BB4F3874-4674-4E73-959C-49A46FD8FC2D}" dt="2020-09-06T19:24:15.719" v="6693" actId="14100"/>
          <ac:cxnSpMkLst>
            <pc:docMk/>
            <pc:sldMk cId="3850036389" sldId="359"/>
            <ac:cxnSpMk id="25" creationId="{C8B289D6-AFF5-40CC-BD65-9B386554B709}"/>
          </ac:cxnSpMkLst>
        </pc:cxnChg>
        <pc:cxnChg chg="add mod">
          <ac:chgData name="Robin Hogan" userId="960cd3c5fc4c0baa" providerId="LiveId" clId="{BB4F3874-4674-4E73-959C-49A46FD8FC2D}" dt="2020-09-06T21:18:06.927" v="6805" actId="14100"/>
          <ac:cxnSpMkLst>
            <pc:docMk/>
            <pc:sldMk cId="3850036389" sldId="359"/>
            <ac:cxnSpMk id="26" creationId="{3E7C339B-0AB9-440E-A478-574F2C756B29}"/>
          </ac:cxnSpMkLst>
        </pc:cxnChg>
        <pc:cxnChg chg="del mod">
          <ac:chgData name="Robin Hogan" userId="960cd3c5fc4c0baa" providerId="LiveId" clId="{BB4F3874-4674-4E73-959C-49A46FD8FC2D}" dt="2020-09-06T08:01:59.612" v="6293" actId="478"/>
          <ac:cxnSpMkLst>
            <pc:docMk/>
            <pc:sldMk cId="3850036389" sldId="359"/>
            <ac:cxnSpMk id="28" creationId="{F9E46BB1-AA0D-4FE8-9009-AAFD1140CFAD}"/>
          </ac:cxnSpMkLst>
        </pc:cxnChg>
        <pc:cxnChg chg="add mod">
          <ac:chgData name="Robin Hogan" userId="960cd3c5fc4c0baa" providerId="LiveId" clId="{BB4F3874-4674-4E73-959C-49A46FD8FC2D}" dt="2020-09-06T08:17:19.111" v="6501" actId="1035"/>
          <ac:cxnSpMkLst>
            <pc:docMk/>
            <pc:sldMk cId="3850036389" sldId="359"/>
            <ac:cxnSpMk id="29" creationId="{A7108D12-336C-42B5-BD24-BFEA600A5C73}"/>
          </ac:cxnSpMkLst>
        </pc:cxnChg>
        <pc:cxnChg chg="mod">
          <ac:chgData name="Robin Hogan" userId="960cd3c5fc4c0baa" providerId="LiveId" clId="{BB4F3874-4674-4E73-959C-49A46FD8FC2D}" dt="2020-09-07T18:19:34.659" v="11801" actId="14100"/>
          <ac:cxnSpMkLst>
            <pc:docMk/>
            <pc:sldMk cId="3850036389" sldId="359"/>
            <ac:cxnSpMk id="46" creationId="{78CCC9C3-10E6-488E-B01C-4C158F523460}"/>
          </ac:cxnSpMkLst>
        </pc:cxnChg>
        <pc:cxnChg chg="add mod">
          <ac:chgData name="Robin Hogan" userId="960cd3c5fc4c0baa" providerId="LiveId" clId="{BB4F3874-4674-4E73-959C-49A46FD8FC2D}" dt="2020-09-06T21:30:35.131" v="6967" actId="1038"/>
          <ac:cxnSpMkLst>
            <pc:docMk/>
            <pc:sldMk cId="3850036389" sldId="359"/>
            <ac:cxnSpMk id="68" creationId="{681D1E5A-8538-42D0-935F-05B34886D68E}"/>
          </ac:cxnSpMkLst>
        </pc:cxnChg>
        <pc:cxnChg chg="add mod">
          <ac:chgData name="Robin Hogan" userId="960cd3c5fc4c0baa" providerId="LiveId" clId="{BB4F3874-4674-4E73-959C-49A46FD8FC2D}" dt="2020-09-06T08:43:14.330" v="6511" actId="1076"/>
          <ac:cxnSpMkLst>
            <pc:docMk/>
            <pc:sldMk cId="3850036389" sldId="359"/>
            <ac:cxnSpMk id="79" creationId="{C5B3CD15-00CF-4ED9-9083-574BABC517B4}"/>
          </ac:cxnSpMkLst>
        </pc:cxnChg>
        <pc:cxnChg chg="add mod">
          <ac:chgData name="Robin Hogan" userId="960cd3c5fc4c0baa" providerId="LiveId" clId="{BB4F3874-4674-4E73-959C-49A46FD8FC2D}" dt="2020-09-06T08:46:06.769" v="6581" actId="14100"/>
          <ac:cxnSpMkLst>
            <pc:docMk/>
            <pc:sldMk cId="3850036389" sldId="359"/>
            <ac:cxnSpMk id="88" creationId="{D941B83E-2BB2-41DD-A389-E70432EFB211}"/>
          </ac:cxnSpMkLst>
        </pc:cxnChg>
        <pc:cxnChg chg="add mod">
          <ac:chgData name="Robin Hogan" userId="960cd3c5fc4c0baa" providerId="LiveId" clId="{BB4F3874-4674-4E73-959C-49A46FD8FC2D}" dt="2020-09-06T08:48:32.521" v="6635" actId="14100"/>
          <ac:cxnSpMkLst>
            <pc:docMk/>
            <pc:sldMk cId="3850036389" sldId="359"/>
            <ac:cxnSpMk id="96" creationId="{790127A4-B4D3-4673-98CD-B935DEE5B83B}"/>
          </ac:cxnSpMkLst>
        </pc:cxnChg>
        <pc:cxnChg chg="add mod">
          <ac:chgData name="Robin Hogan" userId="960cd3c5fc4c0baa" providerId="LiveId" clId="{BB4F3874-4674-4E73-959C-49A46FD8FC2D}" dt="2020-09-07T18:21:52.888" v="11849" actId="14100"/>
          <ac:cxnSpMkLst>
            <pc:docMk/>
            <pc:sldMk cId="3850036389" sldId="359"/>
            <ac:cxnSpMk id="103" creationId="{0776B468-56FE-45F5-BC64-85F1918B58B4}"/>
          </ac:cxnSpMkLst>
        </pc:cxnChg>
      </pc:sldChg>
      <pc:sldChg chg="delSp modSp add mod modAnim">
        <pc:chgData name="Robin Hogan" userId="960cd3c5fc4c0baa" providerId="LiveId" clId="{BB4F3874-4674-4E73-959C-49A46FD8FC2D}" dt="2020-09-08T08:39:30.939" v="14628" actId="14100"/>
        <pc:sldMkLst>
          <pc:docMk/>
          <pc:sldMk cId="2243189723" sldId="360"/>
        </pc:sldMkLst>
        <pc:spChg chg="mod">
          <ac:chgData name="Robin Hogan" userId="960cd3c5fc4c0baa" providerId="LiveId" clId="{BB4F3874-4674-4E73-959C-49A46FD8FC2D}" dt="2020-09-06T21:31:13.276" v="6986" actId="207"/>
          <ac:spMkLst>
            <pc:docMk/>
            <pc:sldMk cId="2243189723" sldId="360"/>
            <ac:spMk id="2" creationId="{619BE3B8-46DD-4B4A-B08B-27B740DEDAF2}"/>
          </ac:spMkLst>
        </pc:spChg>
        <pc:spChg chg="mod">
          <ac:chgData name="Robin Hogan" userId="960cd3c5fc4c0baa" providerId="LiveId" clId="{BB4F3874-4674-4E73-959C-49A46FD8FC2D}" dt="2020-09-07T18:22:33.757" v="11858" actId="207"/>
          <ac:spMkLst>
            <pc:docMk/>
            <pc:sldMk cId="2243189723" sldId="360"/>
            <ac:spMk id="5" creationId="{BE54CC23-0FC9-482D-842A-2D7C80B72735}"/>
          </ac:spMkLst>
        </pc:spChg>
        <pc:spChg chg="mod">
          <ac:chgData name="Robin Hogan" userId="960cd3c5fc4c0baa" providerId="LiveId" clId="{BB4F3874-4674-4E73-959C-49A46FD8FC2D}" dt="2020-09-06T21:27:50.195" v="6927" actId="207"/>
          <ac:spMkLst>
            <pc:docMk/>
            <pc:sldMk cId="2243189723" sldId="360"/>
            <ac:spMk id="7" creationId="{78E97C72-AE42-4C40-A13A-A4E20B1FE706}"/>
          </ac:spMkLst>
        </pc:spChg>
        <pc:spChg chg="mod">
          <ac:chgData name="Robin Hogan" userId="960cd3c5fc4c0baa" providerId="LiveId" clId="{BB4F3874-4674-4E73-959C-49A46FD8FC2D}" dt="2020-09-06T21:26:55.673" v="6869" actId="207"/>
          <ac:spMkLst>
            <pc:docMk/>
            <pc:sldMk cId="2243189723" sldId="360"/>
            <ac:spMk id="19" creationId="{180FFEB9-B5FC-470B-9DBE-8A73FC1FA3F2}"/>
          </ac:spMkLst>
        </pc:spChg>
        <pc:spChg chg="del">
          <ac:chgData name="Robin Hogan" userId="960cd3c5fc4c0baa" providerId="LiveId" clId="{BB4F3874-4674-4E73-959C-49A46FD8FC2D}" dt="2020-09-06T21:26:18.653" v="6854" actId="478"/>
          <ac:spMkLst>
            <pc:docMk/>
            <pc:sldMk cId="2243189723" sldId="360"/>
            <ac:spMk id="45" creationId="{2E1E64FF-B238-4349-A25D-9685B9256718}"/>
          </ac:spMkLst>
        </pc:spChg>
        <pc:spChg chg="del">
          <ac:chgData name="Robin Hogan" userId="960cd3c5fc4c0baa" providerId="LiveId" clId="{BB4F3874-4674-4E73-959C-49A46FD8FC2D}" dt="2020-09-06T21:26:18.653" v="6854" actId="478"/>
          <ac:spMkLst>
            <pc:docMk/>
            <pc:sldMk cId="2243189723" sldId="360"/>
            <ac:spMk id="53" creationId="{173A60E2-0654-418B-B97B-FA7E392A7332}"/>
          </ac:spMkLst>
        </pc:spChg>
        <pc:spChg chg="mod">
          <ac:chgData name="Robin Hogan" userId="960cd3c5fc4c0baa" providerId="LiveId" clId="{BB4F3874-4674-4E73-959C-49A46FD8FC2D}" dt="2020-09-07T18:23:22.121" v="11865" actId="1076"/>
          <ac:spMkLst>
            <pc:docMk/>
            <pc:sldMk cId="2243189723" sldId="360"/>
            <ac:spMk id="55" creationId="{1E8CD305-C082-4D29-A7BF-57FFC3133086}"/>
          </ac:spMkLst>
        </pc:spChg>
        <pc:spChg chg="mod">
          <ac:chgData name="Robin Hogan" userId="960cd3c5fc4c0baa" providerId="LiveId" clId="{BB4F3874-4674-4E73-959C-49A46FD8FC2D}" dt="2020-09-06T21:28:07.543" v="6930" actId="207"/>
          <ac:spMkLst>
            <pc:docMk/>
            <pc:sldMk cId="2243189723" sldId="360"/>
            <ac:spMk id="73" creationId="{43ACF61E-42C4-4077-ABB9-2E77822C9B3E}"/>
          </ac:spMkLst>
        </pc:spChg>
        <pc:spChg chg="mod">
          <ac:chgData name="Robin Hogan" userId="960cd3c5fc4c0baa" providerId="LiveId" clId="{BB4F3874-4674-4E73-959C-49A46FD8FC2D}" dt="2020-09-06T21:29:54.052" v="6956" actId="207"/>
          <ac:spMkLst>
            <pc:docMk/>
            <pc:sldMk cId="2243189723" sldId="360"/>
            <ac:spMk id="74" creationId="{55CD55B5-71E6-48F5-BC81-5035D05D07CE}"/>
          </ac:spMkLst>
        </pc:spChg>
        <pc:spChg chg="mod">
          <ac:chgData name="Robin Hogan" userId="960cd3c5fc4c0baa" providerId="LiveId" clId="{BB4F3874-4674-4E73-959C-49A46FD8FC2D}" dt="2020-09-07T18:22:58.714" v="11861" actId="1076"/>
          <ac:spMkLst>
            <pc:docMk/>
            <pc:sldMk cId="2243189723" sldId="360"/>
            <ac:spMk id="84" creationId="{460A1E40-B906-4FEB-878D-B8E3B800A0AA}"/>
          </ac:spMkLst>
        </pc:spChg>
        <pc:spChg chg="mod">
          <ac:chgData name="Robin Hogan" userId="960cd3c5fc4c0baa" providerId="LiveId" clId="{BB4F3874-4674-4E73-959C-49A46FD8FC2D}" dt="2020-09-07T18:23:12.963" v="11864" actId="1076"/>
          <ac:spMkLst>
            <pc:docMk/>
            <pc:sldMk cId="2243189723" sldId="360"/>
            <ac:spMk id="86" creationId="{998BF386-C49E-411D-ADA3-3D8374C84222}"/>
          </ac:spMkLst>
        </pc:spChg>
        <pc:spChg chg="mod">
          <ac:chgData name="Robin Hogan" userId="960cd3c5fc4c0baa" providerId="LiveId" clId="{BB4F3874-4674-4E73-959C-49A46FD8FC2D}" dt="2020-09-06T21:30:04.384" v="6958" actId="14100"/>
          <ac:spMkLst>
            <pc:docMk/>
            <pc:sldMk cId="2243189723" sldId="360"/>
            <ac:spMk id="93" creationId="{6482AA74-DB9C-45DD-A5E5-D83081E86B32}"/>
          </ac:spMkLst>
        </pc:spChg>
        <pc:spChg chg="mod">
          <ac:chgData name="Robin Hogan" userId="960cd3c5fc4c0baa" providerId="LiveId" clId="{BB4F3874-4674-4E73-959C-49A46FD8FC2D}" dt="2020-09-07T18:23:01.611" v="11862" actId="1076"/>
          <ac:spMkLst>
            <pc:docMk/>
            <pc:sldMk cId="2243189723" sldId="360"/>
            <ac:spMk id="95" creationId="{C4401956-5F5D-467E-A3EB-4A94B356BECA}"/>
          </ac:spMkLst>
        </pc:spChg>
        <pc:spChg chg="mod">
          <ac:chgData name="Robin Hogan" userId="960cd3c5fc4c0baa" providerId="LiveId" clId="{BB4F3874-4674-4E73-959C-49A46FD8FC2D}" dt="2020-09-07T18:22:53.097" v="11860" actId="404"/>
          <ac:spMkLst>
            <pc:docMk/>
            <pc:sldMk cId="2243189723" sldId="360"/>
            <ac:spMk id="100" creationId="{5B568A86-C4F4-42AD-96CF-B7ADC6CA5AED}"/>
          </ac:spMkLst>
        </pc:spChg>
        <pc:spChg chg="mod">
          <ac:chgData name="Robin Hogan" userId="960cd3c5fc4c0baa" providerId="LiveId" clId="{BB4F3874-4674-4E73-959C-49A46FD8FC2D}" dt="2020-09-07T18:23:29.507" v="11866" actId="1076"/>
          <ac:spMkLst>
            <pc:docMk/>
            <pc:sldMk cId="2243189723" sldId="360"/>
            <ac:spMk id="102" creationId="{A1273621-E954-438F-A598-C9DB44ECF53A}"/>
          </ac:spMkLst>
        </pc:spChg>
        <pc:cxnChg chg="mod">
          <ac:chgData name="Robin Hogan" userId="960cd3c5fc4c0baa" providerId="LiveId" clId="{BB4F3874-4674-4E73-959C-49A46FD8FC2D}" dt="2020-09-08T08:39:30.939" v="14628" actId="14100"/>
          <ac:cxnSpMkLst>
            <pc:docMk/>
            <pc:sldMk cId="2243189723" sldId="360"/>
            <ac:cxnSpMk id="25" creationId="{C8B289D6-AFF5-40CC-BD65-9B386554B709}"/>
          </ac:cxnSpMkLst>
        </pc:cxnChg>
        <pc:cxnChg chg="del">
          <ac:chgData name="Robin Hogan" userId="960cd3c5fc4c0baa" providerId="LiveId" clId="{BB4F3874-4674-4E73-959C-49A46FD8FC2D}" dt="2020-09-06T21:26:21.528" v="6855" actId="478"/>
          <ac:cxnSpMkLst>
            <pc:docMk/>
            <pc:sldMk cId="2243189723" sldId="360"/>
            <ac:cxnSpMk id="46" creationId="{78CCC9C3-10E6-488E-B01C-4C158F523460}"/>
          </ac:cxnSpMkLst>
        </pc:cxnChg>
        <pc:cxnChg chg="mod">
          <ac:chgData name="Robin Hogan" userId="960cd3c5fc4c0baa" providerId="LiveId" clId="{BB4F3874-4674-4E73-959C-49A46FD8FC2D}" dt="2020-09-06T21:30:40.013" v="6975" actId="1038"/>
          <ac:cxnSpMkLst>
            <pc:docMk/>
            <pc:sldMk cId="2243189723" sldId="360"/>
            <ac:cxnSpMk id="68" creationId="{681D1E5A-8538-42D0-935F-05B34886D68E}"/>
          </ac:cxnSpMkLst>
        </pc:cxnChg>
      </pc:sldChg>
      <pc:sldChg chg="modSp new mod">
        <pc:chgData name="Robin Hogan" userId="960cd3c5fc4c0baa" providerId="LiveId" clId="{BB4F3874-4674-4E73-959C-49A46FD8FC2D}" dt="2020-09-08T08:42:56.822" v="14743" actId="20577"/>
        <pc:sldMkLst>
          <pc:docMk/>
          <pc:sldMk cId="3948704648" sldId="361"/>
        </pc:sldMkLst>
        <pc:spChg chg="mod">
          <ac:chgData name="Robin Hogan" userId="960cd3c5fc4c0baa" providerId="LiveId" clId="{BB4F3874-4674-4E73-959C-49A46FD8FC2D}" dt="2020-09-06T22:23:13.421" v="7597" actId="20577"/>
          <ac:spMkLst>
            <pc:docMk/>
            <pc:sldMk cId="3948704648" sldId="361"/>
            <ac:spMk id="2" creationId="{2B2F338F-62DE-492A-A724-1A125BF7A9A5}"/>
          </ac:spMkLst>
        </pc:spChg>
        <pc:spChg chg="mod">
          <ac:chgData name="Robin Hogan" userId="960cd3c5fc4c0baa" providerId="LiveId" clId="{BB4F3874-4674-4E73-959C-49A46FD8FC2D}" dt="2020-09-08T08:42:56.822" v="14743" actId="20577"/>
          <ac:spMkLst>
            <pc:docMk/>
            <pc:sldMk cId="3948704648" sldId="361"/>
            <ac:spMk id="3" creationId="{8D6726F6-1723-418A-8541-BF37C65CE628}"/>
          </ac:spMkLst>
        </pc:spChg>
      </pc:sldChg>
      <pc:sldChg chg="addSp modSp new mod">
        <pc:chgData name="Robin Hogan" userId="960cd3c5fc4c0baa" providerId="LiveId" clId="{BB4F3874-4674-4E73-959C-49A46FD8FC2D}" dt="2020-09-08T08:43:56.432" v="14744" actId="114"/>
        <pc:sldMkLst>
          <pc:docMk/>
          <pc:sldMk cId="2786274921" sldId="362"/>
        </pc:sldMkLst>
        <pc:spChg chg="mod">
          <ac:chgData name="Robin Hogan" userId="960cd3c5fc4c0baa" providerId="LiveId" clId="{BB4F3874-4674-4E73-959C-49A46FD8FC2D}" dt="2020-09-07T18:27:02.477" v="12063" actId="6549"/>
          <ac:spMkLst>
            <pc:docMk/>
            <pc:sldMk cId="2786274921" sldId="362"/>
            <ac:spMk id="2" creationId="{BB12B63C-39CC-4540-9DFC-E8369F554FEA}"/>
          </ac:spMkLst>
        </pc:spChg>
        <pc:spChg chg="mod">
          <ac:chgData name="Robin Hogan" userId="960cd3c5fc4c0baa" providerId="LiveId" clId="{BB4F3874-4674-4E73-959C-49A46FD8FC2D}" dt="2020-09-08T08:43:56.432" v="14744" actId="114"/>
          <ac:spMkLst>
            <pc:docMk/>
            <pc:sldMk cId="2786274921" sldId="362"/>
            <ac:spMk id="3" creationId="{B7F40292-085D-41FA-A4D7-41FC33FCDB16}"/>
          </ac:spMkLst>
        </pc:spChg>
        <pc:spChg chg="add mod">
          <ac:chgData name="Robin Hogan" userId="960cd3c5fc4c0baa" providerId="LiveId" clId="{BB4F3874-4674-4E73-959C-49A46FD8FC2D}" dt="2020-09-07T12:51:50.286" v="10354" actId="1036"/>
          <ac:spMkLst>
            <pc:docMk/>
            <pc:sldMk cId="2786274921" sldId="362"/>
            <ac:spMk id="7" creationId="{9E846789-8C85-4FBE-9D3B-4A919CC74FFE}"/>
          </ac:spMkLst>
        </pc:spChg>
        <pc:spChg chg="add mod">
          <ac:chgData name="Robin Hogan" userId="960cd3c5fc4c0baa" providerId="LiveId" clId="{BB4F3874-4674-4E73-959C-49A46FD8FC2D}" dt="2020-09-07T12:51:50.286" v="10354" actId="1036"/>
          <ac:spMkLst>
            <pc:docMk/>
            <pc:sldMk cId="2786274921" sldId="362"/>
            <ac:spMk id="8" creationId="{70285EF1-B3E1-4714-9091-CE721DF0FD1B}"/>
          </ac:spMkLst>
        </pc:spChg>
        <pc:picChg chg="add mod">
          <ac:chgData name="Robin Hogan" userId="960cd3c5fc4c0baa" providerId="LiveId" clId="{BB4F3874-4674-4E73-959C-49A46FD8FC2D}" dt="2020-09-07T12:51:07.213" v="10332" actId="1035"/>
          <ac:picMkLst>
            <pc:docMk/>
            <pc:sldMk cId="2786274921" sldId="362"/>
            <ac:picMk id="6" creationId="{28CA2A55-9ADC-4E2F-95D8-A03706917AE0}"/>
          </ac:picMkLst>
        </pc:picChg>
        <pc:picChg chg="add mod">
          <ac:chgData name="Robin Hogan" userId="960cd3c5fc4c0baa" providerId="LiveId" clId="{BB4F3874-4674-4E73-959C-49A46FD8FC2D}" dt="2020-09-07T12:51:01.500" v="10320" actId="1076"/>
          <ac:picMkLst>
            <pc:docMk/>
            <pc:sldMk cId="2786274921" sldId="362"/>
            <ac:picMk id="1026" creationId="{19047488-7816-423B-909A-69753DAC0EA1}"/>
          </ac:picMkLst>
        </pc:picChg>
      </pc:sldChg>
      <pc:sldChg chg="addSp delSp modSp new del mod">
        <pc:chgData name="Robin Hogan" userId="960cd3c5fc4c0baa" providerId="LiveId" clId="{BB4F3874-4674-4E73-959C-49A46FD8FC2D}" dt="2020-09-07T14:49:49.691" v="11081" actId="47"/>
        <pc:sldMkLst>
          <pc:docMk/>
          <pc:sldMk cId="731616057" sldId="363"/>
        </pc:sldMkLst>
        <pc:spChg chg="mod">
          <ac:chgData name="Robin Hogan" userId="960cd3c5fc4c0baa" providerId="LiveId" clId="{BB4F3874-4674-4E73-959C-49A46FD8FC2D}" dt="2020-09-07T14:06:12.981" v="10396" actId="20577"/>
          <ac:spMkLst>
            <pc:docMk/>
            <pc:sldMk cId="731616057" sldId="363"/>
            <ac:spMk id="2" creationId="{4F65052F-EECA-4FDF-BAB3-1E0A505A77C4}"/>
          </ac:spMkLst>
        </pc:spChg>
        <pc:spChg chg="del mod">
          <ac:chgData name="Robin Hogan" userId="960cd3c5fc4c0baa" providerId="LiveId" clId="{BB4F3874-4674-4E73-959C-49A46FD8FC2D}" dt="2020-09-07T14:06:36.408" v="10398" actId="3680"/>
          <ac:spMkLst>
            <pc:docMk/>
            <pc:sldMk cId="731616057" sldId="363"/>
            <ac:spMk id="3" creationId="{24310129-0BC6-4D96-AF3B-21CD0A93BB92}"/>
          </ac:spMkLst>
        </pc:spChg>
        <pc:graphicFrameChg chg="add mod ord modGraphic">
          <ac:chgData name="Robin Hogan" userId="960cd3c5fc4c0baa" providerId="LiveId" clId="{BB4F3874-4674-4E73-959C-49A46FD8FC2D}" dt="2020-09-07T14:06:36.408" v="10398" actId="3680"/>
          <ac:graphicFrameMkLst>
            <pc:docMk/>
            <pc:sldMk cId="731616057" sldId="363"/>
            <ac:graphicFrameMk id="5" creationId="{EA9C07A3-3A9E-43F6-8B3E-4E93190BC2E4}"/>
          </ac:graphicFrameMkLst>
        </pc:graphicFrameChg>
      </pc:sldChg>
      <pc:sldChg chg="modSp new mod setBg">
        <pc:chgData name="Robin Hogan" userId="960cd3c5fc4c0baa" providerId="LiveId" clId="{BB4F3874-4674-4E73-959C-49A46FD8FC2D}" dt="2020-09-08T08:23:52.764" v="14087" actId="20577"/>
        <pc:sldMkLst>
          <pc:docMk/>
          <pc:sldMk cId="138936118" sldId="364"/>
        </pc:sldMkLst>
        <pc:spChg chg="mod">
          <ac:chgData name="Robin Hogan" userId="960cd3c5fc4c0baa" providerId="LiveId" clId="{BB4F3874-4674-4E73-959C-49A46FD8FC2D}" dt="2020-09-08T08:23:52.764" v="14087" actId="20577"/>
          <ac:spMkLst>
            <pc:docMk/>
            <pc:sldMk cId="138936118" sldId="364"/>
            <ac:spMk id="2" creationId="{36B0BDBD-6200-4052-9A81-E09915D1E271}"/>
          </ac:spMkLst>
        </pc:spChg>
      </pc:sldChg>
      <pc:sldChg chg="modSp add mod">
        <pc:chgData name="Robin Hogan" userId="960cd3c5fc4c0baa" providerId="LiveId" clId="{BB4F3874-4674-4E73-959C-49A46FD8FC2D}" dt="2020-09-08T08:50:18.227" v="14756" actId="20577"/>
        <pc:sldMkLst>
          <pc:docMk/>
          <pc:sldMk cId="2688547341" sldId="365"/>
        </pc:sldMkLst>
        <pc:spChg chg="mod">
          <ac:chgData name="Robin Hogan" userId="960cd3c5fc4c0baa" providerId="LiveId" clId="{BB4F3874-4674-4E73-959C-49A46FD8FC2D}" dt="2020-09-08T08:50:18.227" v="14756" actId="20577"/>
          <ac:spMkLst>
            <pc:docMk/>
            <pc:sldMk cId="2688547341" sldId="365"/>
            <ac:spMk id="2" creationId="{C97BBC39-B9EC-4FBF-9F02-19851238220E}"/>
          </ac:spMkLst>
        </pc:spChg>
        <pc:graphicFrameChg chg="modGraphic">
          <ac:chgData name="Robin Hogan" userId="960cd3c5fc4c0baa" providerId="LiveId" clId="{BB4F3874-4674-4E73-959C-49A46FD8FC2D}" dt="2020-09-07T21:28:02.583" v="12282" actId="20577"/>
          <ac:graphicFrameMkLst>
            <pc:docMk/>
            <pc:sldMk cId="2688547341" sldId="365"/>
            <ac:graphicFrameMk id="7" creationId="{6C09228D-4D9E-4409-8093-EFDFC25E2B64}"/>
          </ac:graphicFrameMkLst>
        </pc:graphicFrameChg>
      </pc:sldChg>
      <pc:sldChg chg="addSp modSp new del mod ord">
        <pc:chgData name="Robin Hogan" userId="960cd3c5fc4c0baa" providerId="LiveId" clId="{BB4F3874-4674-4E73-959C-49A46FD8FC2D}" dt="2020-09-07T18:53:32.843" v="12097" actId="2696"/>
        <pc:sldMkLst>
          <pc:docMk/>
          <pc:sldMk cId="2775393611" sldId="365"/>
        </pc:sldMkLst>
        <pc:spChg chg="mod">
          <ac:chgData name="Robin Hogan" userId="960cd3c5fc4c0baa" providerId="LiveId" clId="{BB4F3874-4674-4E73-959C-49A46FD8FC2D}" dt="2020-09-07T18:02:16.121" v="11316" actId="20577"/>
          <ac:spMkLst>
            <pc:docMk/>
            <pc:sldMk cId="2775393611" sldId="365"/>
            <ac:spMk id="2" creationId="{C97BBC39-B9EC-4FBF-9F02-19851238220E}"/>
          </ac:spMkLst>
        </pc:spChg>
        <pc:spChg chg="mod">
          <ac:chgData name="Robin Hogan" userId="960cd3c5fc4c0baa" providerId="LiveId" clId="{BB4F3874-4674-4E73-959C-49A46FD8FC2D}" dt="2020-09-07T14:11:13.215" v="10614" actId="14100"/>
          <ac:spMkLst>
            <pc:docMk/>
            <pc:sldMk cId="2775393611" sldId="365"/>
            <ac:spMk id="3" creationId="{2B6FDFC7-D74B-4B9B-9916-7623390EB8D6}"/>
          </ac:spMkLst>
        </pc:spChg>
        <pc:graphicFrameChg chg="add mod modGraphic">
          <ac:chgData name="Robin Hogan" userId="960cd3c5fc4c0baa" providerId="LiveId" clId="{BB4F3874-4674-4E73-959C-49A46FD8FC2D}" dt="2020-09-07T18:17:14.090" v="11789" actId="1076"/>
          <ac:graphicFrameMkLst>
            <pc:docMk/>
            <pc:sldMk cId="2775393611" sldId="365"/>
            <ac:graphicFrameMk id="5" creationId="{C3FD866F-ACDE-48EE-A2FC-5675CC279244}"/>
          </ac:graphicFrameMkLst>
        </pc:graphicFrameChg>
        <pc:graphicFrameChg chg="add mod modGraphic">
          <ac:chgData name="Robin Hogan" userId="960cd3c5fc4c0baa" providerId="LiveId" clId="{BB4F3874-4674-4E73-959C-49A46FD8FC2D}" dt="2020-09-07T18:17:07.760" v="11788" actId="12385"/>
          <ac:graphicFrameMkLst>
            <pc:docMk/>
            <pc:sldMk cId="2775393611" sldId="365"/>
            <ac:graphicFrameMk id="7" creationId="{6C09228D-4D9E-4409-8093-EFDFC25E2B64}"/>
          </ac:graphicFrameMkLst>
        </pc:graphicFrameChg>
      </pc:sldChg>
      <pc:sldChg chg="addSp delSp modSp new mod ord">
        <pc:chgData name="Robin Hogan" userId="960cd3c5fc4c0baa" providerId="LiveId" clId="{BB4F3874-4674-4E73-959C-49A46FD8FC2D}" dt="2020-09-07T21:30:13.993" v="12311" actId="20577"/>
        <pc:sldMkLst>
          <pc:docMk/>
          <pc:sldMk cId="2592123119" sldId="366"/>
        </pc:sldMkLst>
        <pc:spChg chg="mod">
          <ac:chgData name="Robin Hogan" userId="960cd3c5fc4c0baa" providerId="LiveId" clId="{BB4F3874-4674-4E73-959C-49A46FD8FC2D}" dt="2020-09-07T19:01:30.548" v="12143" actId="14100"/>
          <ac:spMkLst>
            <pc:docMk/>
            <pc:sldMk cId="2592123119" sldId="366"/>
            <ac:spMk id="2" creationId="{6ADED59C-6943-497A-A50A-C5A6264AF61E}"/>
          </ac:spMkLst>
        </pc:spChg>
        <pc:spChg chg="mod">
          <ac:chgData name="Robin Hogan" userId="960cd3c5fc4c0baa" providerId="LiveId" clId="{BB4F3874-4674-4E73-959C-49A46FD8FC2D}" dt="2020-09-07T21:30:13.993" v="12311" actId="20577"/>
          <ac:spMkLst>
            <pc:docMk/>
            <pc:sldMk cId="2592123119" sldId="366"/>
            <ac:spMk id="3" creationId="{32AD1B95-69E5-4254-AD11-40362F4CF01A}"/>
          </ac:spMkLst>
        </pc:spChg>
        <pc:picChg chg="add del">
          <ac:chgData name="Robin Hogan" userId="960cd3c5fc4c0baa" providerId="LiveId" clId="{BB4F3874-4674-4E73-959C-49A46FD8FC2D}" dt="2020-09-07T15:08:11.597" v="11143" actId="478"/>
          <ac:picMkLst>
            <pc:docMk/>
            <pc:sldMk cId="2592123119" sldId="366"/>
            <ac:picMk id="2050" creationId="{1915CDFA-4BD9-43CD-B760-23696AE6406E}"/>
          </ac:picMkLst>
        </pc:picChg>
        <pc:picChg chg="add">
          <ac:chgData name="Robin Hogan" userId="960cd3c5fc4c0baa" providerId="LiveId" clId="{BB4F3874-4674-4E73-959C-49A46FD8FC2D}" dt="2020-09-07T15:08:23.534" v="11144"/>
          <ac:picMkLst>
            <pc:docMk/>
            <pc:sldMk cId="2592123119" sldId="366"/>
            <ac:picMk id="2052" creationId="{BAD3A3C4-9DCC-41EC-8AB2-20D78C258A3E}"/>
          </ac:picMkLst>
        </pc:picChg>
      </pc:sldChg>
      <pc:sldChg chg="addSp modSp new mod">
        <pc:chgData name="Robin Hogan" userId="960cd3c5fc4c0baa" providerId="LiveId" clId="{BB4F3874-4674-4E73-959C-49A46FD8FC2D}" dt="2020-09-07T21:30:29.342" v="12334" actId="20577"/>
        <pc:sldMkLst>
          <pc:docMk/>
          <pc:sldMk cId="559375515" sldId="367"/>
        </pc:sldMkLst>
        <pc:spChg chg="mod">
          <ac:chgData name="Robin Hogan" userId="960cd3c5fc4c0baa" providerId="LiveId" clId="{BB4F3874-4674-4E73-959C-49A46FD8FC2D}" dt="2020-09-07T19:01:35.211" v="12144" actId="14100"/>
          <ac:spMkLst>
            <pc:docMk/>
            <pc:sldMk cId="559375515" sldId="367"/>
            <ac:spMk id="2" creationId="{35D2458A-E344-45F3-A942-CC014C5AD4BD}"/>
          </ac:spMkLst>
        </pc:spChg>
        <pc:spChg chg="mod">
          <ac:chgData name="Robin Hogan" userId="960cd3c5fc4c0baa" providerId="LiveId" clId="{BB4F3874-4674-4E73-959C-49A46FD8FC2D}" dt="2020-09-07T21:30:29.342" v="12334" actId="20577"/>
          <ac:spMkLst>
            <pc:docMk/>
            <pc:sldMk cId="559375515" sldId="367"/>
            <ac:spMk id="3" creationId="{1C286FC4-6D2E-4C6E-BCF3-645DD84D4F1B}"/>
          </ac:spMkLst>
        </pc:spChg>
        <pc:picChg chg="add">
          <ac:chgData name="Robin Hogan" userId="960cd3c5fc4c0baa" providerId="LiveId" clId="{BB4F3874-4674-4E73-959C-49A46FD8FC2D}" dt="2020-09-07T15:06:44.936" v="11140"/>
          <ac:picMkLst>
            <pc:docMk/>
            <pc:sldMk cId="559375515" sldId="367"/>
            <ac:picMk id="3074" creationId="{6BDDB112-D457-4FDE-AF37-CD794FE46A83}"/>
          </ac:picMkLst>
        </pc:picChg>
      </pc:sldChg>
      <pc:sldChg chg="addSp modSp new mod ord">
        <pc:chgData name="Robin Hogan" userId="960cd3c5fc4c0baa" providerId="LiveId" clId="{BB4F3874-4674-4E73-959C-49A46FD8FC2D}" dt="2020-09-08T06:42:46.604" v="12558" actId="20577"/>
        <pc:sldMkLst>
          <pc:docMk/>
          <pc:sldMk cId="3076662680" sldId="368"/>
        </pc:sldMkLst>
        <pc:spChg chg="mod">
          <ac:chgData name="Robin Hogan" userId="960cd3c5fc4c0baa" providerId="LiveId" clId="{BB4F3874-4674-4E73-959C-49A46FD8FC2D}" dt="2020-09-08T06:41:54.366" v="12527" actId="14100"/>
          <ac:spMkLst>
            <pc:docMk/>
            <pc:sldMk cId="3076662680" sldId="368"/>
            <ac:spMk id="2" creationId="{9C5EA299-5C19-4F3D-BAFF-06661344C0E2}"/>
          </ac:spMkLst>
        </pc:spChg>
        <pc:spChg chg="mod">
          <ac:chgData name="Robin Hogan" userId="960cd3c5fc4c0baa" providerId="LiveId" clId="{BB4F3874-4674-4E73-959C-49A46FD8FC2D}" dt="2020-09-08T06:42:46.604" v="12558" actId="20577"/>
          <ac:spMkLst>
            <pc:docMk/>
            <pc:sldMk cId="3076662680" sldId="368"/>
            <ac:spMk id="3" creationId="{3037929E-9FD0-4ABD-95A7-D3BF52AB6B57}"/>
          </ac:spMkLst>
        </pc:spChg>
        <pc:picChg chg="add">
          <ac:chgData name="Robin Hogan" userId="960cd3c5fc4c0baa" providerId="LiveId" clId="{BB4F3874-4674-4E73-959C-49A46FD8FC2D}" dt="2020-09-07T15:07:56.528" v="11142"/>
          <ac:picMkLst>
            <pc:docMk/>
            <pc:sldMk cId="3076662680" sldId="368"/>
            <ac:picMk id="4098" creationId="{541CC383-BEC8-4DE6-9B2F-86F6F03CD382}"/>
          </ac:picMkLst>
        </pc:picChg>
      </pc:sldChg>
      <pc:sldChg chg="addSp modSp new mod ord">
        <pc:chgData name="Robin Hogan" userId="960cd3c5fc4c0baa" providerId="LiveId" clId="{BB4F3874-4674-4E73-959C-49A46FD8FC2D}" dt="2020-09-07T19:03:24.256" v="12158" actId="1076"/>
        <pc:sldMkLst>
          <pc:docMk/>
          <pc:sldMk cId="3006062693" sldId="369"/>
        </pc:sldMkLst>
        <pc:spChg chg="mod ord">
          <ac:chgData name="Robin Hogan" userId="960cd3c5fc4c0baa" providerId="LiveId" clId="{BB4F3874-4674-4E73-959C-49A46FD8FC2D}" dt="2020-09-07T19:03:24.256" v="12158" actId="1076"/>
          <ac:spMkLst>
            <pc:docMk/>
            <pc:sldMk cId="3006062693" sldId="369"/>
            <ac:spMk id="2" creationId="{3DFC3FBF-2C55-4FBE-84C0-4DCACDE23BF3}"/>
          </ac:spMkLst>
        </pc:spChg>
        <pc:picChg chg="add">
          <ac:chgData name="Robin Hogan" userId="960cd3c5fc4c0baa" providerId="LiveId" clId="{BB4F3874-4674-4E73-959C-49A46FD8FC2D}" dt="2020-09-07T15:08:52.187" v="11146"/>
          <ac:picMkLst>
            <pc:docMk/>
            <pc:sldMk cId="3006062693" sldId="369"/>
            <ac:picMk id="5122" creationId="{FC2E8E67-75DB-4949-A60E-825FD17C8980}"/>
          </ac:picMkLst>
        </pc:picChg>
      </pc:sldChg>
      <pc:sldChg chg="addSp delSp modSp new mod">
        <pc:chgData name="Robin Hogan" userId="960cd3c5fc4c0baa" providerId="LiveId" clId="{BB4F3874-4674-4E73-959C-49A46FD8FC2D}" dt="2020-09-07T19:03:18.203" v="12157" actId="1076"/>
        <pc:sldMkLst>
          <pc:docMk/>
          <pc:sldMk cId="1740384704" sldId="370"/>
        </pc:sldMkLst>
        <pc:spChg chg="mod ord">
          <ac:chgData name="Robin Hogan" userId="960cd3c5fc4c0baa" providerId="LiveId" clId="{BB4F3874-4674-4E73-959C-49A46FD8FC2D}" dt="2020-09-07T19:03:18.203" v="12157" actId="1076"/>
          <ac:spMkLst>
            <pc:docMk/>
            <pc:sldMk cId="1740384704" sldId="370"/>
            <ac:spMk id="2" creationId="{D642A595-F91E-4D74-9629-EF835158ADFD}"/>
          </ac:spMkLst>
        </pc:spChg>
        <pc:picChg chg="add del mod">
          <ac:chgData name="Robin Hogan" userId="960cd3c5fc4c0baa" providerId="LiveId" clId="{BB4F3874-4674-4E73-959C-49A46FD8FC2D}" dt="2020-09-07T15:10:13.887" v="11158" actId="21"/>
          <ac:picMkLst>
            <pc:docMk/>
            <pc:sldMk cId="1740384704" sldId="370"/>
            <ac:picMk id="5" creationId="{5418BC3C-445D-448A-BC37-F5AAC3B06602}"/>
          </ac:picMkLst>
        </pc:picChg>
        <pc:picChg chg="add">
          <ac:chgData name="Robin Hogan" userId="960cd3c5fc4c0baa" providerId="LiveId" clId="{BB4F3874-4674-4E73-959C-49A46FD8FC2D}" dt="2020-09-07T15:09:16.021" v="11148"/>
          <ac:picMkLst>
            <pc:docMk/>
            <pc:sldMk cId="1740384704" sldId="370"/>
            <ac:picMk id="6146" creationId="{1B543444-7CC5-4FC5-8D62-2201819C284F}"/>
          </ac:picMkLst>
        </pc:picChg>
      </pc:sldChg>
      <pc:sldChg chg="addSp delSp new mod ord">
        <pc:chgData name="Robin Hogan" userId="960cd3c5fc4c0baa" providerId="LiveId" clId="{BB4F3874-4674-4E73-959C-49A46FD8FC2D}" dt="2020-09-07T18:59:41.069" v="12111"/>
        <pc:sldMkLst>
          <pc:docMk/>
          <pc:sldMk cId="1184582408" sldId="371"/>
        </pc:sldMkLst>
        <pc:picChg chg="add">
          <ac:chgData name="Robin Hogan" userId="960cd3c5fc4c0baa" providerId="LiveId" clId="{BB4F3874-4674-4E73-959C-49A46FD8FC2D}" dt="2020-09-07T15:10:15.186" v="11159" actId="22"/>
          <ac:picMkLst>
            <pc:docMk/>
            <pc:sldMk cId="1184582408" sldId="371"/>
            <ac:picMk id="5" creationId="{0897A909-CED1-4D0D-91EC-0CDFA70FDD6F}"/>
          </ac:picMkLst>
        </pc:picChg>
        <pc:picChg chg="add del">
          <ac:chgData name="Robin Hogan" userId="960cd3c5fc4c0baa" providerId="LiveId" clId="{BB4F3874-4674-4E73-959C-49A46FD8FC2D}" dt="2020-09-07T15:09:58.326" v="11151" actId="21"/>
          <ac:picMkLst>
            <pc:docMk/>
            <pc:sldMk cId="1184582408" sldId="371"/>
            <ac:picMk id="7170" creationId="{22D367B5-5716-422D-BB5F-B150D652CE00}"/>
          </ac:picMkLst>
        </pc:picChg>
      </pc:sldChg>
      <pc:sldChg chg="addSp modSp new mod ord">
        <pc:chgData name="Robin Hogan" userId="960cd3c5fc4c0baa" providerId="LiveId" clId="{BB4F3874-4674-4E73-959C-49A46FD8FC2D}" dt="2020-09-08T06:43:30.960" v="12589" actId="20577"/>
        <pc:sldMkLst>
          <pc:docMk/>
          <pc:sldMk cId="732646038" sldId="372"/>
        </pc:sldMkLst>
        <pc:spChg chg="mod">
          <ac:chgData name="Robin Hogan" userId="960cd3c5fc4c0baa" providerId="LiveId" clId="{BB4F3874-4674-4E73-959C-49A46FD8FC2D}" dt="2020-09-08T06:43:05.487" v="12569" actId="14100"/>
          <ac:spMkLst>
            <pc:docMk/>
            <pc:sldMk cId="732646038" sldId="372"/>
            <ac:spMk id="2" creationId="{3A414168-D7B6-4A52-9079-73487950BE16}"/>
          </ac:spMkLst>
        </pc:spChg>
        <pc:spChg chg="mod">
          <ac:chgData name="Robin Hogan" userId="960cd3c5fc4c0baa" providerId="LiveId" clId="{BB4F3874-4674-4E73-959C-49A46FD8FC2D}" dt="2020-09-08T06:43:30.960" v="12589" actId="20577"/>
          <ac:spMkLst>
            <pc:docMk/>
            <pc:sldMk cId="732646038" sldId="372"/>
            <ac:spMk id="3" creationId="{24632401-5CC0-4143-A7B1-FD7EE916A334}"/>
          </ac:spMkLst>
        </pc:spChg>
        <pc:picChg chg="add">
          <ac:chgData name="Robin Hogan" userId="960cd3c5fc4c0baa" providerId="LiveId" clId="{BB4F3874-4674-4E73-959C-49A46FD8FC2D}" dt="2020-09-07T15:11:21.754" v="11161"/>
          <ac:picMkLst>
            <pc:docMk/>
            <pc:sldMk cId="732646038" sldId="372"/>
            <ac:picMk id="8194" creationId="{C055A266-1F61-4CE7-A32A-DCEC0D93B36B}"/>
          </ac:picMkLst>
        </pc:picChg>
      </pc:sldChg>
      <pc:sldChg chg="addSp modSp new mod ord">
        <pc:chgData name="Robin Hogan" userId="960cd3c5fc4c0baa" providerId="LiveId" clId="{BB4F3874-4674-4E73-959C-49A46FD8FC2D}" dt="2020-09-07T21:30:57.082" v="12359" actId="20577"/>
        <pc:sldMkLst>
          <pc:docMk/>
          <pc:sldMk cId="527983031" sldId="373"/>
        </pc:sldMkLst>
        <pc:spChg chg="mod">
          <ac:chgData name="Robin Hogan" userId="960cd3c5fc4c0baa" providerId="LiveId" clId="{BB4F3874-4674-4E73-959C-49A46FD8FC2D}" dt="2020-09-07T19:04:10.097" v="12194" actId="20577"/>
          <ac:spMkLst>
            <pc:docMk/>
            <pc:sldMk cId="527983031" sldId="373"/>
            <ac:spMk id="2" creationId="{09516228-50AC-42B7-A369-13AAD216DF41}"/>
          </ac:spMkLst>
        </pc:spChg>
        <pc:spChg chg="mod">
          <ac:chgData name="Robin Hogan" userId="960cd3c5fc4c0baa" providerId="LiveId" clId="{BB4F3874-4674-4E73-959C-49A46FD8FC2D}" dt="2020-09-07T21:30:57.082" v="12359" actId="20577"/>
          <ac:spMkLst>
            <pc:docMk/>
            <pc:sldMk cId="527983031" sldId="373"/>
            <ac:spMk id="3" creationId="{247FCAE5-58DE-4E68-B65F-B66BEB019051}"/>
          </ac:spMkLst>
        </pc:spChg>
        <pc:picChg chg="add">
          <ac:chgData name="Robin Hogan" userId="960cd3c5fc4c0baa" providerId="LiveId" clId="{BB4F3874-4674-4E73-959C-49A46FD8FC2D}" dt="2020-09-07T15:11:42.768" v="11163"/>
          <ac:picMkLst>
            <pc:docMk/>
            <pc:sldMk cId="527983031" sldId="373"/>
            <ac:picMk id="9218" creationId="{03406784-3C71-4A38-8DDF-2AA5020402C7}"/>
          </ac:picMkLst>
        </pc:picChg>
      </pc:sldChg>
      <pc:sldChg chg="addSp modSp new mod ord">
        <pc:chgData name="Robin Hogan" userId="960cd3c5fc4c0baa" providerId="LiveId" clId="{BB4F3874-4674-4E73-959C-49A46FD8FC2D}" dt="2020-09-07T21:31:14.942" v="12383" actId="20577"/>
        <pc:sldMkLst>
          <pc:docMk/>
          <pc:sldMk cId="114761188" sldId="374"/>
        </pc:sldMkLst>
        <pc:spChg chg="mod">
          <ac:chgData name="Robin Hogan" userId="960cd3c5fc4c0baa" providerId="LiveId" clId="{BB4F3874-4674-4E73-959C-49A46FD8FC2D}" dt="2020-09-07T19:04:19.833" v="12213" actId="20577"/>
          <ac:spMkLst>
            <pc:docMk/>
            <pc:sldMk cId="114761188" sldId="374"/>
            <ac:spMk id="2" creationId="{736FC41B-8736-4CF5-B336-20432C7E3C0B}"/>
          </ac:spMkLst>
        </pc:spChg>
        <pc:spChg chg="mod">
          <ac:chgData name="Robin Hogan" userId="960cd3c5fc4c0baa" providerId="LiveId" clId="{BB4F3874-4674-4E73-959C-49A46FD8FC2D}" dt="2020-09-07T21:31:14.942" v="12383" actId="20577"/>
          <ac:spMkLst>
            <pc:docMk/>
            <pc:sldMk cId="114761188" sldId="374"/>
            <ac:spMk id="3" creationId="{4C72F000-3B3C-488B-9D3B-7AFCCCFFBCBF}"/>
          </ac:spMkLst>
        </pc:spChg>
        <pc:picChg chg="add">
          <ac:chgData name="Robin Hogan" userId="960cd3c5fc4c0baa" providerId="LiveId" clId="{BB4F3874-4674-4E73-959C-49A46FD8FC2D}" dt="2020-09-07T15:12:03.865" v="11165"/>
          <ac:picMkLst>
            <pc:docMk/>
            <pc:sldMk cId="114761188" sldId="374"/>
            <ac:picMk id="10242" creationId="{876D0226-C4CE-4F7A-9644-747247EE5D14}"/>
          </ac:picMkLst>
        </pc:picChg>
      </pc:sldChg>
      <pc:sldChg chg="addSp modSp new mod">
        <pc:chgData name="Robin Hogan" userId="960cd3c5fc4c0baa" providerId="LiveId" clId="{BB4F3874-4674-4E73-959C-49A46FD8FC2D}" dt="2020-09-07T19:04:57.885" v="12281" actId="20577"/>
        <pc:sldMkLst>
          <pc:docMk/>
          <pc:sldMk cId="3300199623" sldId="375"/>
        </pc:sldMkLst>
        <pc:spChg chg="mod">
          <ac:chgData name="Robin Hogan" userId="960cd3c5fc4c0baa" providerId="LiveId" clId="{BB4F3874-4674-4E73-959C-49A46FD8FC2D}" dt="2020-09-07T19:04:57.885" v="12281" actId="20577"/>
          <ac:spMkLst>
            <pc:docMk/>
            <pc:sldMk cId="3300199623" sldId="375"/>
            <ac:spMk id="2" creationId="{3975A6FE-B296-4E49-8E90-79E3AE748CC0}"/>
          </ac:spMkLst>
        </pc:spChg>
        <pc:picChg chg="add">
          <ac:chgData name="Robin Hogan" userId="960cd3c5fc4c0baa" providerId="LiveId" clId="{BB4F3874-4674-4E73-959C-49A46FD8FC2D}" dt="2020-09-07T15:13:03.732" v="11167"/>
          <ac:picMkLst>
            <pc:docMk/>
            <pc:sldMk cId="3300199623" sldId="375"/>
            <ac:picMk id="11266" creationId="{72F2A071-CA3E-4F66-9DD6-CBFC7D746C4B}"/>
          </ac:picMkLst>
        </pc:picChg>
      </pc:sldChg>
      <pc:sldChg chg="addSp modSp new mod ord">
        <pc:chgData name="Robin Hogan" userId="960cd3c5fc4c0baa" providerId="LiveId" clId="{BB4F3874-4674-4E73-959C-49A46FD8FC2D}" dt="2020-09-07T19:04:47.757" v="12264" actId="20577"/>
        <pc:sldMkLst>
          <pc:docMk/>
          <pc:sldMk cId="526064968" sldId="376"/>
        </pc:sldMkLst>
        <pc:spChg chg="mod">
          <ac:chgData name="Robin Hogan" userId="960cd3c5fc4c0baa" providerId="LiveId" clId="{BB4F3874-4674-4E73-959C-49A46FD8FC2D}" dt="2020-09-07T19:04:47.757" v="12264" actId="20577"/>
          <ac:spMkLst>
            <pc:docMk/>
            <pc:sldMk cId="526064968" sldId="376"/>
            <ac:spMk id="2" creationId="{B68BC15A-F661-4DB0-9EA8-942359F90C42}"/>
          </ac:spMkLst>
        </pc:spChg>
        <pc:picChg chg="add">
          <ac:chgData name="Robin Hogan" userId="960cd3c5fc4c0baa" providerId="LiveId" clId="{BB4F3874-4674-4E73-959C-49A46FD8FC2D}" dt="2020-09-07T15:14:46.251" v="11171"/>
          <ac:picMkLst>
            <pc:docMk/>
            <pc:sldMk cId="526064968" sldId="376"/>
            <ac:picMk id="2050" creationId="{C5E02B73-BF67-485E-8C96-B084D86442F8}"/>
          </ac:picMkLst>
        </pc:picChg>
      </pc:sldChg>
      <pc:sldChg chg="addSp new ord">
        <pc:chgData name="Robin Hogan" userId="960cd3c5fc4c0baa" providerId="LiveId" clId="{BB4F3874-4674-4E73-959C-49A46FD8FC2D}" dt="2020-09-07T18:59:41.069" v="12111"/>
        <pc:sldMkLst>
          <pc:docMk/>
          <pc:sldMk cId="4149388364" sldId="377"/>
        </pc:sldMkLst>
        <pc:picChg chg="add">
          <ac:chgData name="Robin Hogan" userId="960cd3c5fc4c0baa" providerId="LiveId" clId="{BB4F3874-4674-4E73-959C-49A46FD8FC2D}" dt="2020-09-07T15:14:24.633" v="11170"/>
          <ac:picMkLst>
            <pc:docMk/>
            <pc:sldMk cId="4149388364" sldId="377"/>
            <ac:picMk id="1026" creationId="{D154E482-2BF7-4811-98EE-A3048DCE5A5B}"/>
          </ac:picMkLst>
        </pc:picChg>
      </pc:sldChg>
      <pc:sldChg chg="addSp modSp new mod">
        <pc:chgData name="Robin Hogan" userId="960cd3c5fc4c0baa" providerId="LiveId" clId="{BB4F3874-4674-4E73-959C-49A46FD8FC2D}" dt="2020-09-07T19:03:45.347" v="12174" actId="166"/>
        <pc:sldMkLst>
          <pc:docMk/>
          <pc:sldMk cId="3336553133" sldId="378"/>
        </pc:sldMkLst>
        <pc:spChg chg="mod ord">
          <ac:chgData name="Robin Hogan" userId="960cd3c5fc4c0baa" providerId="LiveId" clId="{BB4F3874-4674-4E73-959C-49A46FD8FC2D}" dt="2020-09-07T19:03:45.347" v="12174" actId="166"/>
          <ac:spMkLst>
            <pc:docMk/>
            <pc:sldMk cId="3336553133" sldId="378"/>
            <ac:spMk id="2" creationId="{E998C3DA-F2DB-4D64-90EC-18987EAFE838}"/>
          </ac:spMkLst>
        </pc:spChg>
        <pc:picChg chg="add">
          <ac:chgData name="Robin Hogan" userId="960cd3c5fc4c0baa" providerId="LiveId" clId="{BB4F3874-4674-4E73-959C-49A46FD8FC2D}" dt="2020-09-07T15:47:53.818" v="11214"/>
          <ac:picMkLst>
            <pc:docMk/>
            <pc:sldMk cId="3336553133" sldId="378"/>
            <ac:picMk id="3074" creationId="{7632835F-2D2A-48DC-886D-39F75332B319}"/>
          </ac:picMkLst>
        </pc:picChg>
      </pc:sldChg>
      <pc:sldChg chg="addSp modSp new mod">
        <pc:chgData name="Robin Hogan" userId="960cd3c5fc4c0baa" providerId="LiveId" clId="{BB4F3874-4674-4E73-959C-49A46FD8FC2D}" dt="2020-09-07T19:04:00.114" v="12178" actId="20577"/>
        <pc:sldMkLst>
          <pc:docMk/>
          <pc:sldMk cId="2865335356" sldId="379"/>
        </pc:sldMkLst>
        <pc:spChg chg="mod ord">
          <ac:chgData name="Robin Hogan" userId="960cd3c5fc4c0baa" providerId="LiveId" clId="{BB4F3874-4674-4E73-959C-49A46FD8FC2D}" dt="2020-09-07T19:04:00.114" v="12178" actId="20577"/>
          <ac:spMkLst>
            <pc:docMk/>
            <pc:sldMk cId="2865335356" sldId="379"/>
            <ac:spMk id="2" creationId="{7447B14C-1165-4903-B1EA-8A403EAED995}"/>
          </ac:spMkLst>
        </pc:spChg>
        <pc:picChg chg="add">
          <ac:chgData name="Robin Hogan" userId="960cd3c5fc4c0baa" providerId="LiveId" clId="{BB4F3874-4674-4E73-959C-49A46FD8FC2D}" dt="2020-09-07T15:48:11.359" v="11216"/>
          <ac:picMkLst>
            <pc:docMk/>
            <pc:sldMk cId="2865335356" sldId="379"/>
            <ac:picMk id="4098" creationId="{09E69E39-846D-44EA-87F3-76CCD1B5D8F5}"/>
          </ac:picMkLst>
        </pc:picChg>
      </pc:sldChg>
      <pc:sldChg chg="addSp modSp new mod">
        <pc:chgData name="Robin Hogan" userId="960cd3c5fc4c0baa" providerId="LiveId" clId="{BB4F3874-4674-4E73-959C-49A46FD8FC2D}" dt="2020-09-07T19:04:26.963" v="12228" actId="20577"/>
        <pc:sldMkLst>
          <pc:docMk/>
          <pc:sldMk cId="3247222713" sldId="380"/>
        </pc:sldMkLst>
        <pc:spChg chg="mod">
          <ac:chgData name="Robin Hogan" userId="960cd3c5fc4c0baa" providerId="LiveId" clId="{BB4F3874-4674-4E73-959C-49A46FD8FC2D}" dt="2020-09-07T19:04:26.963" v="12228" actId="20577"/>
          <ac:spMkLst>
            <pc:docMk/>
            <pc:sldMk cId="3247222713" sldId="380"/>
            <ac:spMk id="2" creationId="{9A033F4C-7B95-44E4-A99E-5E5ABF350FC7}"/>
          </ac:spMkLst>
        </pc:spChg>
        <pc:picChg chg="add">
          <ac:chgData name="Robin Hogan" userId="960cd3c5fc4c0baa" providerId="LiveId" clId="{BB4F3874-4674-4E73-959C-49A46FD8FC2D}" dt="2020-09-07T15:50:06.067" v="11222"/>
          <ac:picMkLst>
            <pc:docMk/>
            <pc:sldMk cId="3247222713" sldId="380"/>
            <ac:picMk id="5122" creationId="{53C7C1CD-3D79-4149-BB3E-37E9BB118A1E}"/>
          </ac:picMkLst>
        </pc:picChg>
      </pc:sldChg>
      <pc:sldChg chg="addSp modSp new mod">
        <pc:chgData name="Robin Hogan" userId="960cd3c5fc4c0baa" providerId="LiveId" clId="{BB4F3874-4674-4E73-959C-49A46FD8FC2D}" dt="2020-09-07T19:04:33.453" v="12244" actId="20577"/>
        <pc:sldMkLst>
          <pc:docMk/>
          <pc:sldMk cId="1221888773" sldId="381"/>
        </pc:sldMkLst>
        <pc:spChg chg="mod">
          <ac:chgData name="Robin Hogan" userId="960cd3c5fc4c0baa" providerId="LiveId" clId="{BB4F3874-4674-4E73-959C-49A46FD8FC2D}" dt="2020-09-07T19:04:33.453" v="12244" actId="20577"/>
          <ac:spMkLst>
            <pc:docMk/>
            <pc:sldMk cId="1221888773" sldId="381"/>
            <ac:spMk id="2" creationId="{56F80B0A-8460-454D-8121-B207DEB966F8}"/>
          </ac:spMkLst>
        </pc:spChg>
        <pc:picChg chg="add">
          <ac:chgData name="Robin Hogan" userId="960cd3c5fc4c0baa" providerId="LiveId" clId="{BB4F3874-4674-4E73-959C-49A46FD8FC2D}" dt="2020-09-07T15:50:41.425" v="11224"/>
          <ac:picMkLst>
            <pc:docMk/>
            <pc:sldMk cId="1221888773" sldId="381"/>
            <ac:picMk id="6146" creationId="{3FBF0028-478A-4987-BEC2-89BBC8FE6962}"/>
          </ac:picMkLst>
        </pc:picChg>
      </pc:sldChg>
      <pc:sldChg chg="addSp modSp new del mod">
        <pc:chgData name="Robin Hogan" userId="960cd3c5fc4c0baa" providerId="LiveId" clId="{BB4F3874-4674-4E73-959C-49A46FD8FC2D}" dt="2020-09-07T18:50:38.409" v="12096" actId="47"/>
        <pc:sldMkLst>
          <pc:docMk/>
          <pc:sldMk cId="1659133843" sldId="382"/>
        </pc:sldMkLst>
        <pc:picChg chg="add mod">
          <ac:chgData name="Robin Hogan" userId="960cd3c5fc4c0baa" providerId="LiveId" clId="{BB4F3874-4674-4E73-959C-49A46FD8FC2D}" dt="2020-09-07T15:56:04.527" v="11240" actId="1076"/>
          <ac:picMkLst>
            <pc:docMk/>
            <pc:sldMk cId="1659133843" sldId="382"/>
            <ac:picMk id="5" creationId="{80F0DB22-7984-4E15-9555-3ECE6E8F333C}"/>
          </ac:picMkLst>
        </pc:picChg>
        <pc:picChg chg="add mod">
          <ac:chgData name="Robin Hogan" userId="960cd3c5fc4c0baa" providerId="LiveId" clId="{BB4F3874-4674-4E73-959C-49A46FD8FC2D}" dt="2020-09-07T15:57:46.704" v="11263" actId="1076"/>
          <ac:picMkLst>
            <pc:docMk/>
            <pc:sldMk cId="1659133843" sldId="382"/>
            <ac:picMk id="7" creationId="{1DDD9130-2157-4F30-B78C-0DBC43AFC9A7}"/>
          </ac:picMkLst>
        </pc:picChg>
        <pc:picChg chg="add mod">
          <ac:chgData name="Robin Hogan" userId="960cd3c5fc4c0baa" providerId="LiveId" clId="{BB4F3874-4674-4E73-959C-49A46FD8FC2D}" dt="2020-09-07T15:57:25.327" v="11259" actId="1076"/>
          <ac:picMkLst>
            <pc:docMk/>
            <pc:sldMk cId="1659133843" sldId="382"/>
            <ac:picMk id="7170" creationId="{80AAD9AA-1771-484B-AFCC-143F2FC95DF1}"/>
          </ac:picMkLst>
        </pc:picChg>
      </pc:sldChg>
      <pc:sldChg chg="addSp delSp new del">
        <pc:chgData name="Robin Hogan" userId="960cd3c5fc4c0baa" providerId="LiveId" clId="{BB4F3874-4674-4E73-959C-49A46FD8FC2D}" dt="2020-09-07T18:53:40.567" v="12099" actId="47"/>
        <pc:sldMkLst>
          <pc:docMk/>
          <pc:sldMk cId="3742679700" sldId="383"/>
        </pc:sldMkLst>
        <pc:picChg chg="add del">
          <ac:chgData name="Robin Hogan" userId="960cd3c5fc4c0baa" providerId="LiveId" clId="{BB4F3874-4674-4E73-959C-49A46FD8FC2D}" dt="2020-09-07T15:55:44.439" v="11235" actId="21"/>
          <ac:picMkLst>
            <pc:docMk/>
            <pc:sldMk cId="3742679700" sldId="383"/>
            <ac:picMk id="8194" creationId="{D8CE00C5-44D3-47C4-9674-1855C61C1FA3}"/>
          </ac:picMkLst>
        </pc:picChg>
      </pc:sldChg>
      <pc:sldChg chg="addSp modSp add mod ord">
        <pc:chgData name="Robin Hogan" userId="960cd3c5fc4c0baa" providerId="LiveId" clId="{BB4F3874-4674-4E73-959C-49A46FD8FC2D}" dt="2020-09-08T08:24:57.803" v="14138" actId="14100"/>
        <pc:sldMkLst>
          <pc:docMk/>
          <pc:sldMk cId="3791231795" sldId="507"/>
        </pc:sldMkLst>
        <pc:spChg chg="mod">
          <ac:chgData name="Robin Hogan" userId="960cd3c5fc4c0baa" providerId="LiveId" clId="{BB4F3874-4674-4E73-959C-49A46FD8FC2D}" dt="2020-09-07T21:36:30.848" v="12512" actId="20577"/>
          <ac:spMkLst>
            <pc:docMk/>
            <pc:sldMk cId="3791231795" sldId="507"/>
            <ac:spMk id="2" creationId="{E58C2B56-3039-400D-9117-C999FB7477BF}"/>
          </ac:spMkLst>
        </pc:spChg>
        <pc:spChg chg="mod">
          <ac:chgData name="Robin Hogan" userId="960cd3c5fc4c0baa" providerId="LiveId" clId="{BB4F3874-4674-4E73-959C-49A46FD8FC2D}" dt="2020-09-07T21:36:27.667" v="12504" actId="20577"/>
          <ac:spMkLst>
            <pc:docMk/>
            <pc:sldMk cId="3791231795" sldId="507"/>
            <ac:spMk id="3" creationId="{56BAFBEC-6976-426A-ABD7-8060ADBBA890}"/>
          </ac:spMkLst>
        </pc:spChg>
        <pc:spChg chg="add mod">
          <ac:chgData name="Robin Hogan" userId="960cd3c5fc4c0baa" providerId="LiveId" clId="{BB4F3874-4674-4E73-959C-49A46FD8FC2D}" dt="2020-09-08T08:24:57.803" v="14138" actId="14100"/>
          <ac:spMkLst>
            <pc:docMk/>
            <pc:sldMk cId="3791231795" sldId="507"/>
            <ac:spMk id="5" creationId="{1F9EFD27-280B-44D9-8BA7-D30F5BE895F6}"/>
          </ac:spMkLst>
        </pc:spChg>
        <pc:picChg chg="mod">
          <ac:chgData name="Robin Hogan" userId="960cd3c5fc4c0baa" providerId="LiveId" clId="{BB4F3874-4674-4E73-959C-49A46FD8FC2D}" dt="2020-09-07T18:57:51.563" v="12103" actId="1076"/>
          <ac:picMkLst>
            <pc:docMk/>
            <pc:sldMk cId="3791231795" sldId="507"/>
            <ac:picMk id="6" creationId="{5FA85F8A-D01D-4234-B1CB-5BECDD5DC720}"/>
          </ac:picMkLst>
        </pc:picChg>
      </pc:sldChg>
      <pc:sldChg chg="add ord">
        <pc:chgData name="Robin Hogan" userId="960cd3c5fc4c0baa" providerId="LiveId" clId="{BB4F3874-4674-4E73-959C-49A46FD8FC2D}" dt="2020-09-07T18:54:01.168" v="12101"/>
        <pc:sldMkLst>
          <pc:docMk/>
          <pc:sldMk cId="3326987440" sldId="518"/>
        </pc:sldMkLst>
      </pc:sldChg>
      <pc:sldChg chg="modSp add mod setBg">
        <pc:chgData name="Robin Hogan" userId="960cd3c5fc4c0baa" providerId="LiveId" clId="{BB4F3874-4674-4E73-959C-49A46FD8FC2D}" dt="2020-09-08T08:23:59.351" v="14089" actId="20577"/>
        <pc:sldMkLst>
          <pc:docMk/>
          <pc:sldMk cId="2392782593" sldId="519"/>
        </pc:sldMkLst>
        <pc:spChg chg="mod">
          <ac:chgData name="Robin Hogan" userId="960cd3c5fc4c0baa" providerId="LiveId" clId="{BB4F3874-4674-4E73-959C-49A46FD8FC2D}" dt="2020-09-08T08:23:59.351" v="14089" actId="20577"/>
          <ac:spMkLst>
            <pc:docMk/>
            <pc:sldMk cId="2392782593" sldId="519"/>
            <ac:spMk id="2" creationId="{36B0BDBD-6200-4052-9A81-E09915D1E271}"/>
          </ac:spMkLst>
        </pc:spChg>
      </pc:sldChg>
      <pc:sldChg chg="modSp new del mod">
        <pc:chgData name="Robin Hogan" userId="960cd3c5fc4c0baa" providerId="LiveId" clId="{BB4F3874-4674-4E73-959C-49A46FD8FC2D}" dt="2020-09-08T06:48:12.370" v="12603" actId="47"/>
        <pc:sldMkLst>
          <pc:docMk/>
          <pc:sldMk cId="3584115756" sldId="520"/>
        </pc:sldMkLst>
        <pc:spChg chg="mod">
          <ac:chgData name="Robin Hogan" userId="960cd3c5fc4c0baa" providerId="LiveId" clId="{BB4F3874-4674-4E73-959C-49A46FD8FC2D}" dt="2020-09-08T06:47:44.279" v="12597"/>
          <ac:spMkLst>
            <pc:docMk/>
            <pc:sldMk cId="3584115756" sldId="520"/>
            <ac:spMk id="2" creationId="{2EF8849C-E74D-4C0B-A06C-E0131E0DE0F5}"/>
          </ac:spMkLst>
        </pc:spChg>
        <pc:spChg chg="mod">
          <ac:chgData name="Robin Hogan" userId="960cd3c5fc4c0baa" providerId="LiveId" clId="{BB4F3874-4674-4E73-959C-49A46FD8FC2D}" dt="2020-09-08T06:47:43.377" v="12596" actId="21"/>
          <ac:spMkLst>
            <pc:docMk/>
            <pc:sldMk cId="3584115756" sldId="520"/>
            <ac:spMk id="3" creationId="{65A60289-6CC4-4599-8B8A-6F7318301161}"/>
          </ac:spMkLst>
        </pc:spChg>
      </pc:sldChg>
      <pc:sldChg chg="modSp new mod">
        <pc:chgData name="Robin Hogan" userId="960cd3c5fc4c0baa" providerId="LiveId" clId="{BB4F3874-4674-4E73-959C-49A46FD8FC2D}" dt="2020-09-08T08:59:43.001" v="14860" actId="20577"/>
        <pc:sldMkLst>
          <pc:docMk/>
          <pc:sldMk cId="3535687874" sldId="521"/>
        </pc:sldMkLst>
        <pc:spChg chg="mod">
          <ac:chgData name="Robin Hogan" userId="960cd3c5fc4c0baa" providerId="LiveId" clId="{BB4F3874-4674-4E73-959C-49A46FD8FC2D}" dt="2020-09-08T06:48:00.616" v="12601"/>
          <ac:spMkLst>
            <pc:docMk/>
            <pc:sldMk cId="3535687874" sldId="521"/>
            <ac:spMk id="2" creationId="{5A37138C-5DBE-496E-BC5E-3BB310A67C25}"/>
          </ac:spMkLst>
        </pc:spChg>
        <pc:spChg chg="mod">
          <ac:chgData name="Robin Hogan" userId="960cd3c5fc4c0baa" providerId="LiveId" clId="{BB4F3874-4674-4E73-959C-49A46FD8FC2D}" dt="2020-09-08T08:59:43.001" v="14860" actId="20577"/>
          <ac:spMkLst>
            <pc:docMk/>
            <pc:sldMk cId="3535687874" sldId="521"/>
            <ac:spMk id="3" creationId="{28840360-06F2-495B-832D-13EADBE13968}"/>
          </ac:spMkLst>
        </pc:spChg>
      </pc:sldChg>
      <pc:sldChg chg="modSp new mod ord">
        <pc:chgData name="Robin Hogan" userId="960cd3c5fc4c0baa" providerId="LiveId" clId="{BB4F3874-4674-4E73-959C-49A46FD8FC2D}" dt="2020-09-08T08:58:30.276" v="14785" actId="20577"/>
        <pc:sldMkLst>
          <pc:docMk/>
          <pc:sldMk cId="2520023124" sldId="522"/>
        </pc:sldMkLst>
        <pc:spChg chg="mod">
          <ac:chgData name="Robin Hogan" userId="960cd3c5fc4c0baa" providerId="LiveId" clId="{BB4F3874-4674-4E73-959C-49A46FD8FC2D}" dt="2020-09-08T08:14:54.294" v="13327" actId="20577"/>
          <ac:spMkLst>
            <pc:docMk/>
            <pc:sldMk cId="2520023124" sldId="522"/>
            <ac:spMk id="2" creationId="{09D42F25-6E32-4FF4-8426-879DE23C3875}"/>
          </ac:spMkLst>
        </pc:spChg>
        <pc:spChg chg="mod">
          <ac:chgData name="Robin Hogan" userId="960cd3c5fc4c0baa" providerId="LiveId" clId="{BB4F3874-4674-4E73-959C-49A46FD8FC2D}" dt="2020-09-08T08:58:30.276" v="14785" actId="20577"/>
          <ac:spMkLst>
            <pc:docMk/>
            <pc:sldMk cId="2520023124" sldId="522"/>
            <ac:spMk id="3" creationId="{463DEBBD-2ADE-4B62-91C1-6FA9B6C74926}"/>
          </ac:spMkLst>
        </pc:spChg>
      </pc:sldChg>
      <pc:sldChg chg="modSp mod">
        <pc:chgData name="Robin Hogan" userId="960cd3c5fc4c0baa" providerId="LiveId" clId="{BB4F3874-4674-4E73-959C-49A46FD8FC2D}" dt="2020-09-08T09:00:20.598" v="14861" actId="20577"/>
        <pc:sldMkLst>
          <pc:docMk/>
          <pc:sldMk cId="292095988" sldId="523"/>
        </pc:sldMkLst>
        <pc:spChg chg="mod">
          <ac:chgData name="Robin Hogan" userId="960cd3c5fc4c0baa" providerId="LiveId" clId="{BB4F3874-4674-4E73-959C-49A46FD8FC2D}" dt="2020-09-08T09:00:20.598" v="14861" actId="20577"/>
          <ac:spMkLst>
            <pc:docMk/>
            <pc:sldMk cId="292095988" sldId="523"/>
            <ac:spMk id="2" creationId="{36B0BDBD-6200-4052-9A81-E09915D1E271}"/>
          </ac:spMkLst>
        </pc:spChg>
      </pc:sldChg>
      <pc:sldChg chg="add del setBg">
        <pc:chgData name="Robin Hogan" userId="960cd3c5fc4c0baa" providerId="LiveId" clId="{BB4F3874-4674-4E73-959C-49A46FD8FC2D}" dt="2020-09-08T08:23:25.967" v="14084"/>
        <pc:sldMkLst>
          <pc:docMk/>
          <pc:sldMk cId="4148906098" sldId="523"/>
        </pc:sldMkLst>
      </pc:sldChg>
      <pc:sldChg chg="del">
        <pc:chgData name="Robin Hogan" userId="960cd3c5fc4c0baa" providerId="LiveId" clId="{BB4F3874-4674-4E73-959C-49A46FD8FC2D}" dt="2020-09-08T08:23:35.183" v="14085"/>
        <pc:sldMkLst>
          <pc:docMk/>
          <pc:sldMk cId="4202493534" sldId="523"/>
        </pc:sldMkLst>
      </pc:sldChg>
      <pc:sldChg chg="add del">
        <pc:chgData name="Robin Hogan" userId="960cd3c5fc4c0baa" providerId="LiveId" clId="{BB4F3874-4674-4E73-959C-49A46FD8FC2D}" dt="2020-09-08T08:34:55.577" v="14622"/>
        <pc:sldMkLst>
          <pc:docMk/>
          <pc:sldMk cId="623192512" sldId="524"/>
        </pc:sldMkLst>
      </pc:sldChg>
      <pc:sldMasterChg chg="modSldLayout">
        <pc:chgData name="Robin Hogan" userId="960cd3c5fc4c0baa" providerId="LiveId" clId="{BB4F3874-4674-4E73-959C-49A46FD8FC2D}" dt="2020-09-07T14:05:51.265" v="10382" actId="478"/>
        <pc:sldMasterMkLst>
          <pc:docMk/>
          <pc:sldMasterMk cId="0" sldId="2147483648"/>
        </pc:sldMasterMkLst>
        <pc:sldLayoutChg chg="delSp modSp mod">
          <pc:chgData name="Robin Hogan" userId="960cd3c5fc4c0baa" providerId="LiveId" clId="{BB4F3874-4674-4E73-959C-49A46FD8FC2D}" dt="2020-09-07T14:05:44.904" v="10380" actId="478"/>
          <pc:sldLayoutMkLst>
            <pc:docMk/>
            <pc:sldMasterMk cId="0" sldId="2147483648"/>
            <pc:sldLayoutMk cId="0" sldId="2147483651"/>
          </pc:sldLayoutMkLst>
          <pc:spChg chg="del mod">
            <ac:chgData name="Robin Hogan" userId="960cd3c5fc4c0baa" providerId="LiveId" clId="{BB4F3874-4674-4E73-959C-49A46FD8FC2D}" dt="2020-09-07T14:05:44.904" v="10380" actId="478"/>
            <ac:spMkLst>
              <pc:docMk/>
              <pc:sldMasterMk cId="0" sldId="2147483648"/>
              <pc:sldLayoutMk cId="0" sldId="2147483651"/>
              <ac:spMk id="15" creationId="{00000000-0000-0000-0000-000000000000}"/>
            </ac:spMkLst>
          </pc:spChg>
        </pc:sldLayoutChg>
        <pc:sldLayoutChg chg="delSp modSp mod">
          <pc:chgData name="Robin Hogan" userId="960cd3c5fc4c0baa" providerId="LiveId" clId="{BB4F3874-4674-4E73-959C-49A46FD8FC2D}" dt="2020-09-07T14:05:51.265" v="10382" actId="478"/>
          <pc:sldLayoutMkLst>
            <pc:docMk/>
            <pc:sldMasterMk cId="0" sldId="2147483648"/>
            <pc:sldLayoutMk cId="0" sldId="2147483652"/>
          </pc:sldLayoutMkLst>
          <pc:spChg chg="del mod">
            <ac:chgData name="Robin Hogan" userId="960cd3c5fc4c0baa" providerId="LiveId" clId="{BB4F3874-4674-4E73-959C-49A46FD8FC2D}" dt="2020-09-07T14:05:51.265" v="10382" actId="478"/>
            <ac:spMkLst>
              <pc:docMk/>
              <pc:sldMasterMk cId="0" sldId="2147483648"/>
              <pc:sldLayoutMk cId="0" sldId="2147483652"/>
              <ac:spMk id="15"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51A7-8A0E-BC4A-B507-BC9FBEDEB94D}" type="datetime1">
              <a:rPr lang="en-US" smtClean="0"/>
              <a:pPr/>
              <a:t>9/8/2020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461219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BA50B-6875-0F43-A70A-41BA2A188017}" type="datetime1">
              <a:rPr lang="en-US" smtClean="0"/>
              <a:pPr/>
              <a:t>9/8/2020</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482967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confluence.ecmwf.int/display/CKDMIP"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September 8, 2020</a:t>
            </a:fld>
            <a:endParaRPr kumimoji="0" lang="en-US" sz="900" b="0" i="0" u="none" strike="noStrike" kern="1200" cap="none" spc="0" normalizeH="0" baseline="0" noProof="0" dirty="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a:t>email@ddress</a:t>
            </a:r>
            <a:endParaRPr lang="en-GB" dirty="0"/>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179388" indent="-179388">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179388" indent="-179388">
              <a:lnSpc>
                <a:spcPts val="2200"/>
              </a:lnSpc>
              <a:spcBef>
                <a:spcPts val="1100"/>
              </a:spcBef>
              <a:buClr>
                <a:srgbClr val="064E83"/>
              </a:buClr>
              <a:defRPr sz="1800">
                <a:solidFill>
                  <a:schemeClr val="tx1"/>
                </a:solidFill>
              </a:defRPr>
            </a:lvl1pPr>
            <a:lvl2pPr marL="630000" indent="-270000">
              <a:lnSpc>
                <a:spcPct val="100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
        <p:nvSpPr>
          <p:cNvPr id="2" name="TextBox 1">
            <a:extLst>
              <a:ext uri="{FF2B5EF4-FFF2-40B4-BE49-F238E27FC236}">
                <a16:creationId xmlns:a16="http://schemas.microsoft.com/office/drawing/2014/main" id="{0A6DF9E5-3A6B-427F-85E9-12CD8A311FEF}"/>
              </a:ext>
            </a:extLst>
          </p:cNvPr>
          <p:cNvSpPr txBox="1"/>
          <p:nvPr userDrawn="1"/>
        </p:nvSpPr>
        <p:spPr>
          <a:xfrm>
            <a:off x="3541987" y="6238917"/>
            <a:ext cx="4775666" cy="369332"/>
          </a:xfrm>
          <a:prstGeom prst="rect">
            <a:avLst/>
          </a:prstGeom>
          <a:noFill/>
        </p:spPr>
        <p:txBody>
          <a:bodyPr wrap="none" rtlCol="0">
            <a:spAutoFit/>
          </a:bodyPr>
          <a:lstStyle/>
          <a:p>
            <a:r>
              <a:rPr lang="en-GB" dirty="0">
                <a:solidFill>
                  <a:schemeClr val="accent1"/>
                </a:solidFill>
                <a:hlinkClick r:id="rId3"/>
              </a:rPr>
              <a:t>https://confluence.ecmwf.int/display/CKDMIP</a:t>
            </a:r>
            <a:endParaRPr lang="en-GB" dirty="0">
              <a:solidFill>
                <a:schemeClr val="accent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6"/>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 Target="slide1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8.xml"/><Relationship Id="rId1" Type="http://schemas.openxmlformats.org/officeDocument/2006/relationships/slideLayout" Target="../slideLayouts/slideLayout4.x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5" Type="http://schemas.openxmlformats.org/officeDocument/2006/relationships/slide" Target="slide38.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1464907" y="927358"/>
            <a:ext cx="9677226" cy="512961"/>
          </a:xfrm>
        </p:spPr>
        <p:txBody>
          <a:bodyPr/>
          <a:lstStyle/>
          <a:p>
            <a:r>
              <a:rPr lang="en-US" dirty="0"/>
              <a:t>CKDMIP progress meeting 8 Sept 2020 </a:t>
            </a:r>
          </a:p>
        </p:txBody>
      </p:sp>
      <p:sp>
        <p:nvSpPr>
          <p:cNvPr id="11" name="Text Placeholder 10"/>
          <p:cNvSpPr>
            <a:spLocks noGrp="1"/>
          </p:cNvSpPr>
          <p:nvPr>
            <p:ph type="body" sz="quarter" idx="11"/>
          </p:nvPr>
        </p:nvSpPr>
        <p:spPr>
          <a:xfrm>
            <a:off x="2159612" y="1890866"/>
            <a:ext cx="7869600" cy="1512722"/>
          </a:xfrm>
        </p:spPr>
        <p:txBody>
          <a:bodyPr/>
          <a:lstStyle/>
          <a:p>
            <a:r>
              <a:rPr lang="en-US" b="1" dirty="0"/>
              <a:t>1. What is required from participants?</a:t>
            </a:r>
          </a:p>
          <a:p>
            <a:r>
              <a:rPr lang="en-US" b="1" dirty="0"/>
              <a:t>2. Results so far</a:t>
            </a:r>
          </a:p>
          <a:p>
            <a:r>
              <a:rPr lang="en-US" b="1" dirty="0"/>
              <a:t>5. Questions for discussion</a:t>
            </a:r>
          </a:p>
          <a:p>
            <a:endParaRPr lang="en-US" dirty="0"/>
          </a:p>
        </p:txBody>
      </p:sp>
      <p:sp>
        <p:nvSpPr>
          <p:cNvPr id="12" name="Text Placeholder 11"/>
          <p:cNvSpPr>
            <a:spLocks noGrp="1"/>
          </p:cNvSpPr>
          <p:nvPr>
            <p:ph type="body" sz="quarter" idx="12"/>
          </p:nvPr>
        </p:nvSpPr>
        <p:spPr>
          <a:xfrm>
            <a:off x="2160000" y="3362022"/>
            <a:ext cx="7869600" cy="307777"/>
          </a:xfrm>
        </p:spPr>
        <p:txBody>
          <a:bodyPr/>
          <a:lstStyle/>
          <a:p>
            <a:r>
              <a:rPr lang="en-US" dirty="0"/>
              <a:t>Robin Hogan and Marco </a:t>
            </a:r>
            <a:r>
              <a:rPr lang="en-US" dirty="0" err="1"/>
              <a:t>Matricardi</a:t>
            </a:r>
            <a:endParaRPr lang="en-US" dirty="0"/>
          </a:p>
        </p:txBody>
      </p:sp>
      <p:sp>
        <p:nvSpPr>
          <p:cNvPr id="13" name="Text Placeholder 12"/>
          <p:cNvSpPr>
            <a:spLocks noGrp="1"/>
          </p:cNvSpPr>
          <p:nvPr>
            <p:ph type="body" sz="quarter" idx="13"/>
          </p:nvPr>
        </p:nvSpPr>
        <p:spPr>
          <a:xfrm>
            <a:off x="2160000" y="3783245"/>
            <a:ext cx="7869600" cy="239040"/>
          </a:xfrm>
        </p:spPr>
        <p:txBody>
          <a:bodyPr/>
          <a:lstStyle/>
          <a:p>
            <a:r>
              <a:rPr lang="en-US" dirty="0"/>
              <a:t>ECMWF</a:t>
            </a:r>
          </a:p>
        </p:txBody>
      </p:sp>
      <p:sp>
        <p:nvSpPr>
          <p:cNvPr id="14" name="Text Placeholder 13"/>
          <p:cNvSpPr>
            <a:spLocks noGrp="1"/>
          </p:cNvSpPr>
          <p:nvPr>
            <p:ph type="body" sz="quarter" idx="14"/>
          </p:nvPr>
        </p:nvSpPr>
        <p:spPr>
          <a:xfrm>
            <a:off x="2160000" y="4091021"/>
            <a:ext cx="7869600" cy="213969"/>
          </a:xfrm>
        </p:spPr>
        <p:txBody>
          <a:bodyPr/>
          <a:lstStyle/>
          <a:p>
            <a:r>
              <a:rPr lang="en-US" dirty="0"/>
              <a:t>r.j.hogan@ecmwf.int</a:t>
            </a:r>
          </a:p>
        </p:txBody>
      </p:sp>
      <p:sp>
        <p:nvSpPr>
          <p:cNvPr id="2" name="TextBox 1">
            <a:extLst>
              <a:ext uri="{FF2B5EF4-FFF2-40B4-BE49-F238E27FC236}">
                <a16:creationId xmlns:a16="http://schemas.microsoft.com/office/drawing/2014/main" id="{13FD14F2-67EA-49E3-9EE2-938F123E0626}"/>
              </a:ext>
            </a:extLst>
          </p:cNvPr>
          <p:cNvSpPr txBox="1"/>
          <p:nvPr/>
        </p:nvSpPr>
        <p:spPr>
          <a:xfrm>
            <a:off x="2160000" y="4702571"/>
            <a:ext cx="7525406" cy="646331"/>
          </a:xfrm>
          <a:prstGeom prst="rect">
            <a:avLst/>
          </a:prstGeom>
          <a:noFill/>
        </p:spPr>
        <p:txBody>
          <a:bodyPr wrap="square" rtlCol="0">
            <a:spAutoFit/>
          </a:bodyPr>
          <a:lstStyle/>
          <a:p>
            <a:r>
              <a:rPr lang="en-GB" i="1" dirty="0">
                <a:solidFill>
                  <a:srgbClr val="FF0000"/>
                </a:solidFill>
              </a:rPr>
              <a:t>Any objections to recording this meeting for the benefit of colleagues who could not attend?  Recording will not be posted publicly on internet.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DAB63-0660-47F9-95CA-9C69E3054C48}"/>
              </a:ext>
            </a:extLst>
          </p:cNvPr>
          <p:cNvSpPr>
            <a:spLocks noGrp="1"/>
          </p:cNvSpPr>
          <p:nvPr>
            <p:ph type="title"/>
          </p:nvPr>
        </p:nvSpPr>
        <p:spPr/>
        <p:txBody>
          <a:bodyPr/>
          <a:lstStyle/>
          <a:p>
            <a:r>
              <a:rPr lang="en-GB" dirty="0"/>
              <a:t>What do I do with the LBL datasets?</a:t>
            </a:r>
          </a:p>
        </p:txBody>
      </p:sp>
      <p:sp>
        <p:nvSpPr>
          <p:cNvPr id="3" name="Content Placeholder 2">
            <a:extLst>
              <a:ext uri="{FF2B5EF4-FFF2-40B4-BE49-F238E27FC236}">
                <a16:creationId xmlns:a16="http://schemas.microsoft.com/office/drawing/2014/main" id="{D6DCABB3-7843-41BB-A897-310D456A4CD9}"/>
              </a:ext>
            </a:extLst>
          </p:cNvPr>
          <p:cNvSpPr>
            <a:spLocks noGrp="1"/>
          </p:cNvSpPr>
          <p:nvPr>
            <p:ph sz="quarter" idx="14"/>
          </p:nvPr>
        </p:nvSpPr>
        <p:spPr>
          <a:xfrm>
            <a:off x="1080000" y="936000"/>
            <a:ext cx="10029600" cy="4907752"/>
          </a:xfrm>
        </p:spPr>
        <p:txBody>
          <a:bodyPr/>
          <a:lstStyle/>
          <a:p>
            <a:r>
              <a:rPr lang="en-GB" dirty="0"/>
              <a:t>If you can only use your own LBL model to generate CKD models, you can ignore them</a:t>
            </a:r>
          </a:p>
          <a:p>
            <a:r>
              <a:rPr lang="en-GB" dirty="0"/>
              <a:t>However, intention of CKDMIP is to compare CKD models generating assuming the </a:t>
            </a:r>
            <a:r>
              <a:rPr lang="en-GB" i="1" dirty="0"/>
              <a:t>same</a:t>
            </a:r>
            <a:r>
              <a:rPr lang="en-GB" dirty="0"/>
              <a:t> spectroscopy, so we can eliminate spectroscopy differences as a cause of apparent errors</a:t>
            </a:r>
          </a:p>
          <a:p>
            <a:r>
              <a:rPr lang="en-GB" dirty="0"/>
              <a:t>Therefore, the FTP site contains absorption spectra for three of the four CKDMIP datasets (</a:t>
            </a:r>
            <a:r>
              <a:rPr lang="en-GB" i="1" dirty="0"/>
              <a:t>Evaluation-2</a:t>
            </a:r>
            <a:r>
              <a:rPr lang="en-GB" dirty="0"/>
              <a:t> held back for independent evaluation) using LBLRTM 12.8, which you can use for training (</a:t>
            </a:r>
            <a:r>
              <a:rPr lang="en-GB" dirty="0" err="1"/>
              <a:t>ecCKD</a:t>
            </a:r>
            <a:r>
              <a:rPr lang="en-GB" dirty="0"/>
              <a:t> uses all three of these datasets, for example)</a:t>
            </a:r>
          </a:p>
          <a:p>
            <a:endParaRPr lang="en-GB" dirty="0"/>
          </a:p>
          <a:p>
            <a:endParaRPr lang="en-GB" dirty="0"/>
          </a:p>
          <a:p>
            <a:endParaRPr lang="en-GB" dirty="0"/>
          </a:p>
          <a:p>
            <a:endParaRPr lang="en-GB" dirty="0"/>
          </a:p>
          <a:p>
            <a:r>
              <a:rPr lang="en-GB" dirty="0"/>
              <a:t>The Technical Guide explains how the CKDMIP software can be used to perform some manipulation of these datasets, including radiative transfer calculations</a:t>
            </a:r>
          </a:p>
          <a:p>
            <a:r>
              <a:rPr lang="en-GB" dirty="0"/>
              <a:t>See </a:t>
            </a:r>
            <a:r>
              <a:rPr lang="en-GB" dirty="0">
                <a:hlinkClick r:id="rId2" action="ppaction://hlinksldjump"/>
              </a:rPr>
              <a:t>contents of FTP site</a:t>
            </a:r>
            <a:endParaRPr lang="en-GB" dirty="0"/>
          </a:p>
          <a:p>
            <a:endParaRPr lang="en-GB" dirty="0"/>
          </a:p>
        </p:txBody>
      </p:sp>
      <p:sp>
        <p:nvSpPr>
          <p:cNvPr id="4" name="Slide Number Placeholder 3">
            <a:extLst>
              <a:ext uri="{FF2B5EF4-FFF2-40B4-BE49-F238E27FC236}">
                <a16:creationId xmlns:a16="http://schemas.microsoft.com/office/drawing/2014/main" id="{253E8307-4F48-426C-B7FD-851D069C35B8}"/>
              </a:ext>
            </a:extLst>
          </p:cNvPr>
          <p:cNvSpPr>
            <a:spLocks noGrp="1"/>
          </p:cNvSpPr>
          <p:nvPr>
            <p:ph type="sldNum" sz="quarter" idx="10"/>
          </p:nvPr>
        </p:nvSpPr>
        <p:spPr/>
        <p:txBody>
          <a:bodyPr/>
          <a:lstStyle/>
          <a:p>
            <a:fld id="{E4AB80EA-DB86-D849-B86F-15DAF31F0474}" type="slidenum">
              <a:rPr lang="en-US" smtClean="0"/>
              <a:pPr/>
              <a:t>10</a:t>
            </a:fld>
            <a:endParaRPr lang="en-US" dirty="0"/>
          </a:p>
        </p:txBody>
      </p:sp>
      <p:pic>
        <p:nvPicPr>
          <p:cNvPr id="6" name="Picture 5">
            <a:extLst>
              <a:ext uri="{FF2B5EF4-FFF2-40B4-BE49-F238E27FC236}">
                <a16:creationId xmlns:a16="http://schemas.microsoft.com/office/drawing/2014/main" id="{6F3A5467-2AFC-4BDA-A5D0-D5AB88845DBE}"/>
              </a:ext>
            </a:extLst>
          </p:cNvPr>
          <p:cNvPicPr>
            <a:picLocks noChangeAspect="1"/>
          </p:cNvPicPr>
          <p:nvPr/>
        </p:nvPicPr>
        <p:blipFill>
          <a:blip r:embed="rId3"/>
          <a:stretch>
            <a:fillRect/>
          </a:stretch>
        </p:blipFill>
        <p:spPr>
          <a:xfrm>
            <a:off x="271152" y="2928541"/>
            <a:ext cx="11833697" cy="1587340"/>
          </a:xfrm>
          <a:prstGeom prst="rect">
            <a:avLst/>
          </a:prstGeom>
        </p:spPr>
      </p:pic>
    </p:spTree>
    <p:extLst>
      <p:ext uri="{BB962C8B-B14F-4D97-AF65-F5344CB8AC3E}">
        <p14:creationId xmlns:p14="http://schemas.microsoft.com/office/powerpoint/2010/main" val="1854659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2B63C-39CC-4540-9DFC-E8369F554FEA}"/>
              </a:ext>
            </a:extLst>
          </p:cNvPr>
          <p:cNvSpPr>
            <a:spLocks noGrp="1"/>
          </p:cNvSpPr>
          <p:nvPr>
            <p:ph type="title"/>
          </p:nvPr>
        </p:nvSpPr>
        <p:spPr>
          <a:xfrm>
            <a:off x="615820" y="360000"/>
            <a:ext cx="4373056" cy="796996"/>
          </a:xfrm>
        </p:spPr>
        <p:txBody>
          <a:bodyPr/>
          <a:lstStyle/>
          <a:p>
            <a:r>
              <a:rPr lang="en-GB" dirty="0"/>
              <a:t>What does the “spectral definition” file contain? </a:t>
            </a:r>
          </a:p>
        </p:txBody>
      </p:sp>
      <p:sp>
        <p:nvSpPr>
          <p:cNvPr id="3" name="Content Placeholder 2">
            <a:extLst>
              <a:ext uri="{FF2B5EF4-FFF2-40B4-BE49-F238E27FC236}">
                <a16:creationId xmlns:a16="http://schemas.microsoft.com/office/drawing/2014/main" id="{B7F40292-085D-41FA-A4D7-41FC33FCDB16}"/>
              </a:ext>
            </a:extLst>
          </p:cNvPr>
          <p:cNvSpPr>
            <a:spLocks noGrp="1"/>
          </p:cNvSpPr>
          <p:nvPr>
            <p:ph sz="quarter" idx="14"/>
          </p:nvPr>
        </p:nvSpPr>
        <p:spPr>
          <a:xfrm>
            <a:off x="615820" y="1303122"/>
            <a:ext cx="4096139" cy="4618877"/>
          </a:xfrm>
        </p:spPr>
        <p:txBody>
          <a:bodyPr/>
          <a:lstStyle/>
          <a:p>
            <a:r>
              <a:rPr lang="en-GB" dirty="0"/>
              <a:t>Normally we have </a:t>
            </a:r>
            <a:r>
              <a:rPr lang="en-GB" i="1" dirty="0"/>
              <a:t>N</a:t>
            </a:r>
            <a:r>
              <a:rPr lang="en-GB" dirty="0"/>
              <a:t> g-points in a band but don’t care </a:t>
            </a:r>
            <a:r>
              <a:rPr lang="en-GB" i="1" dirty="0"/>
              <a:t>where</a:t>
            </a:r>
            <a:r>
              <a:rPr lang="en-GB" dirty="0"/>
              <a:t> in the band</a:t>
            </a:r>
          </a:p>
          <a:p>
            <a:r>
              <a:rPr lang="en-GB" dirty="0"/>
              <a:t>For wide bands this becomes important when representing clouds: for more accuracy the cloud optical properties could be parameterized per g point not per band</a:t>
            </a:r>
          </a:p>
          <a:p>
            <a:r>
              <a:rPr lang="en-GB" dirty="0"/>
              <a:t>The spectral definition file contains </a:t>
            </a:r>
            <a:r>
              <a:rPr lang="en-GB" dirty="0" err="1"/>
              <a:t>gpoint_fraction</a:t>
            </a:r>
            <a:r>
              <a:rPr lang="en-GB" dirty="0"/>
              <a:t>, which sums to 1 along the wavenumber axis</a:t>
            </a:r>
          </a:p>
          <a:p>
            <a:r>
              <a:rPr lang="en-GB" dirty="0"/>
              <a:t>If your model uses a different g(</a:t>
            </a:r>
            <a:r>
              <a:rPr lang="en-GB" dirty="0" err="1"/>
              <a:t>wn</a:t>
            </a:r>
            <a:r>
              <a:rPr lang="en-GB" dirty="0"/>
              <a:t>) relationship at different pressures, I suggest you use a mid-tropospheric reference pressure of 500 </a:t>
            </a:r>
            <a:r>
              <a:rPr lang="en-GB" dirty="0" err="1"/>
              <a:t>hPa</a:t>
            </a:r>
            <a:endParaRPr lang="en-GB" dirty="0"/>
          </a:p>
          <a:p>
            <a:r>
              <a:rPr lang="en-GB" dirty="0">
                <a:hlinkClick r:id="rId2" action="ppaction://hlinksldjump"/>
              </a:rPr>
              <a:t>Jump to end</a:t>
            </a:r>
            <a:endParaRPr lang="en-GB" dirty="0"/>
          </a:p>
        </p:txBody>
      </p:sp>
      <p:sp>
        <p:nvSpPr>
          <p:cNvPr id="4" name="Slide Number Placeholder 3">
            <a:extLst>
              <a:ext uri="{FF2B5EF4-FFF2-40B4-BE49-F238E27FC236}">
                <a16:creationId xmlns:a16="http://schemas.microsoft.com/office/drawing/2014/main" id="{7A932902-E602-4E55-9FF4-CF0828869953}"/>
              </a:ext>
            </a:extLst>
          </p:cNvPr>
          <p:cNvSpPr>
            <a:spLocks noGrp="1"/>
          </p:cNvSpPr>
          <p:nvPr>
            <p:ph type="sldNum" sz="quarter" idx="10"/>
          </p:nvPr>
        </p:nvSpPr>
        <p:spPr/>
        <p:txBody>
          <a:bodyPr/>
          <a:lstStyle/>
          <a:p>
            <a:fld id="{E4AB80EA-DB86-D849-B86F-15DAF31F0474}" type="slidenum">
              <a:rPr lang="en-US" smtClean="0"/>
              <a:pPr/>
              <a:t>11</a:t>
            </a:fld>
            <a:endParaRPr lang="en-US" dirty="0"/>
          </a:p>
        </p:txBody>
      </p:sp>
      <p:pic>
        <p:nvPicPr>
          <p:cNvPr id="1026" name="Picture 2">
            <a:extLst>
              <a:ext uri="{FF2B5EF4-FFF2-40B4-BE49-F238E27FC236}">
                <a16:creationId xmlns:a16="http://schemas.microsoft.com/office/drawing/2014/main" id="{19047488-7816-423B-909A-69753DAC0E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8876" y="3902822"/>
            <a:ext cx="6911986" cy="279605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28CA2A55-9ADC-4E2F-95D8-A03706917AE0}"/>
              </a:ext>
            </a:extLst>
          </p:cNvPr>
          <p:cNvPicPr>
            <a:picLocks noChangeAspect="1"/>
          </p:cNvPicPr>
          <p:nvPr/>
        </p:nvPicPr>
        <p:blipFill>
          <a:blip r:embed="rId4"/>
          <a:stretch>
            <a:fillRect/>
          </a:stretch>
        </p:blipFill>
        <p:spPr>
          <a:xfrm>
            <a:off x="5007537" y="494519"/>
            <a:ext cx="6911987" cy="2841171"/>
          </a:xfrm>
          <a:prstGeom prst="rect">
            <a:avLst/>
          </a:prstGeom>
        </p:spPr>
      </p:pic>
      <p:sp>
        <p:nvSpPr>
          <p:cNvPr id="7" name="TextBox 6">
            <a:extLst>
              <a:ext uri="{FF2B5EF4-FFF2-40B4-BE49-F238E27FC236}">
                <a16:creationId xmlns:a16="http://schemas.microsoft.com/office/drawing/2014/main" id="{9E846789-8C85-4FBE-9D3B-4A919CC74FFE}"/>
              </a:ext>
            </a:extLst>
          </p:cNvPr>
          <p:cNvSpPr txBox="1"/>
          <p:nvPr/>
        </p:nvSpPr>
        <p:spPr>
          <a:xfrm>
            <a:off x="5256461" y="197980"/>
            <a:ext cx="3387466" cy="338554"/>
          </a:xfrm>
          <a:prstGeom prst="rect">
            <a:avLst/>
          </a:prstGeom>
          <a:noFill/>
        </p:spPr>
        <p:txBody>
          <a:bodyPr wrap="none" rtlCol="0">
            <a:spAutoFit/>
          </a:bodyPr>
          <a:lstStyle/>
          <a:p>
            <a:r>
              <a:rPr lang="en-GB" sz="1600" b="1" dirty="0"/>
              <a:t>Longwave </a:t>
            </a:r>
            <a:r>
              <a:rPr lang="en-GB" sz="1600" b="1" dirty="0" err="1"/>
              <a:t>ecCKD</a:t>
            </a:r>
            <a:r>
              <a:rPr lang="en-GB" sz="1600" b="1" dirty="0"/>
              <a:t> wide-43 model</a:t>
            </a:r>
          </a:p>
        </p:txBody>
      </p:sp>
      <p:sp>
        <p:nvSpPr>
          <p:cNvPr id="8" name="TextBox 7">
            <a:extLst>
              <a:ext uri="{FF2B5EF4-FFF2-40B4-BE49-F238E27FC236}">
                <a16:creationId xmlns:a16="http://schemas.microsoft.com/office/drawing/2014/main" id="{70285EF1-B3E1-4714-9091-CE721DF0FD1B}"/>
              </a:ext>
            </a:extLst>
          </p:cNvPr>
          <p:cNvSpPr txBox="1"/>
          <p:nvPr/>
        </p:nvSpPr>
        <p:spPr>
          <a:xfrm>
            <a:off x="5256461" y="3568966"/>
            <a:ext cx="3422732" cy="338554"/>
          </a:xfrm>
          <a:prstGeom prst="rect">
            <a:avLst/>
          </a:prstGeom>
          <a:noFill/>
        </p:spPr>
        <p:txBody>
          <a:bodyPr wrap="none" rtlCol="0">
            <a:spAutoFit/>
          </a:bodyPr>
          <a:lstStyle/>
          <a:p>
            <a:r>
              <a:rPr lang="en-GB" sz="1600" b="1" dirty="0"/>
              <a:t>Shortwave </a:t>
            </a:r>
            <a:r>
              <a:rPr lang="en-GB" sz="1600" b="1" dirty="0" err="1"/>
              <a:t>ecCKD</a:t>
            </a:r>
            <a:r>
              <a:rPr lang="en-GB" sz="1600" b="1" dirty="0"/>
              <a:t> wide-38 model</a:t>
            </a:r>
          </a:p>
        </p:txBody>
      </p:sp>
    </p:spTree>
    <p:extLst>
      <p:ext uri="{BB962C8B-B14F-4D97-AF65-F5344CB8AC3E}">
        <p14:creationId xmlns:p14="http://schemas.microsoft.com/office/powerpoint/2010/main" val="2786274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B2B0A-46CD-498C-9184-6BA3E3DDAADB}"/>
              </a:ext>
            </a:extLst>
          </p:cNvPr>
          <p:cNvSpPr>
            <a:spLocks noGrp="1"/>
          </p:cNvSpPr>
          <p:nvPr>
            <p:ph type="title"/>
          </p:nvPr>
        </p:nvSpPr>
        <p:spPr/>
        <p:txBody>
          <a:bodyPr/>
          <a:lstStyle/>
          <a:p>
            <a:r>
              <a:rPr lang="en-GB" dirty="0"/>
              <a:t>Use realistic vertical profiles for the five well-mixed greenhouse gases</a:t>
            </a:r>
          </a:p>
        </p:txBody>
      </p:sp>
      <p:sp>
        <p:nvSpPr>
          <p:cNvPr id="3" name="Content Placeholder 2">
            <a:extLst>
              <a:ext uri="{FF2B5EF4-FFF2-40B4-BE49-F238E27FC236}">
                <a16:creationId xmlns:a16="http://schemas.microsoft.com/office/drawing/2014/main" id="{8614BD3E-B5D3-467D-8CC6-AF629397384D}"/>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DB9DECD4-A12E-45CE-AC9A-AAECBF18FB17}"/>
              </a:ext>
            </a:extLst>
          </p:cNvPr>
          <p:cNvSpPr>
            <a:spLocks noGrp="1"/>
          </p:cNvSpPr>
          <p:nvPr>
            <p:ph type="sldNum" sz="quarter" idx="10"/>
          </p:nvPr>
        </p:nvSpPr>
        <p:spPr/>
        <p:txBody>
          <a:bodyPr/>
          <a:lstStyle/>
          <a:p>
            <a:fld id="{E4AB80EA-DB86-D849-B86F-15DAF31F0474}" type="slidenum">
              <a:rPr lang="en-US" smtClean="0"/>
              <a:pPr/>
              <a:t>12</a:t>
            </a:fld>
            <a:endParaRPr lang="en-US" dirty="0"/>
          </a:p>
        </p:txBody>
      </p:sp>
      <p:pic>
        <p:nvPicPr>
          <p:cNvPr id="5" name="Picture 4">
            <a:extLst>
              <a:ext uri="{FF2B5EF4-FFF2-40B4-BE49-F238E27FC236}">
                <a16:creationId xmlns:a16="http://schemas.microsoft.com/office/drawing/2014/main" id="{3BC04F3C-91D9-4F69-A49E-461311A417ED}"/>
              </a:ext>
            </a:extLst>
          </p:cNvPr>
          <p:cNvPicPr>
            <a:picLocks noChangeAspect="1"/>
          </p:cNvPicPr>
          <p:nvPr/>
        </p:nvPicPr>
        <p:blipFill>
          <a:blip r:embed="rId2"/>
          <a:stretch>
            <a:fillRect/>
          </a:stretch>
        </p:blipFill>
        <p:spPr>
          <a:xfrm>
            <a:off x="273277" y="1721366"/>
            <a:ext cx="11365246" cy="3586358"/>
          </a:xfrm>
          <a:prstGeom prst="rect">
            <a:avLst/>
          </a:prstGeom>
        </p:spPr>
      </p:pic>
    </p:spTree>
    <p:extLst>
      <p:ext uri="{BB962C8B-B14F-4D97-AF65-F5344CB8AC3E}">
        <p14:creationId xmlns:p14="http://schemas.microsoft.com/office/powerpoint/2010/main" val="3547332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7E595-F2C7-48DA-A59C-65B1A4EC6AC0}"/>
              </a:ext>
            </a:extLst>
          </p:cNvPr>
          <p:cNvSpPr>
            <a:spLocks noGrp="1"/>
          </p:cNvSpPr>
          <p:nvPr>
            <p:ph type="title"/>
          </p:nvPr>
        </p:nvSpPr>
        <p:spPr/>
        <p:txBody>
          <a:bodyPr/>
          <a:lstStyle/>
          <a:p>
            <a:r>
              <a:rPr lang="en-GB" dirty="0"/>
              <a:t>CKDMIP </a:t>
            </a:r>
            <a:r>
              <a:rPr lang="en-GB" i="1" dirty="0"/>
              <a:t>Evaluation-1</a:t>
            </a:r>
            <a:r>
              <a:rPr lang="en-GB" dirty="0"/>
              <a:t> dataset: Well-mixed gases</a:t>
            </a:r>
          </a:p>
        </p:txBody>
      </p:sp>
      <p:sp>
        <p:nvSpPr>
          <p:cNvPr id="3" name="Content Placeholder 2">
            <a:extLst>
              <a:ext uri="{FF2B5EF4-FFF2-40B4-BE49-F238E27FC236}">
                <a16:creationId xmlns:a16="http://schemas.microsoft.com/office/drawing/2014/main" id="{6DE242D8-5EF8-4B66-B6C3-07C8B8BC93B8}"/>
              </a:ext>
            </a:extLst>
          </p:cNvPr>
          <p:cNvSpPr>
            <a:spLocks noGrp="1"/>
          </p:cNvSpPr>
          <p:nvPr>
            <p:ph sz="quarter" idx="14"/>
          </p:nvPr>
        </p:nvSpPr>
        <p:spPr>
          <a:xfrm>
            <a:off x="9237306" y="333745"/>
            <a:ext cx="2864498" cy="6142080"/>
          </a:xfrm>
        </p:spPr>
        <p:txBody>
          <a:bodyPr/>
          <a:lstStyle/>
          <a:p>
            <a:r>
              <a:rPr lang="en-GB" sz="1600" dirty="0"/>
              <a:t>Consider five well-mixed greenhouse gases</a:t>
            </a:r>
          </a:p>
          <a:p>
            <a:r>
              <a:rPr lang="en-GB" sz="1600" dirty="0"/>
              <a:t>Further 38 implicitly considered via “equivalent CFC11” (</a:t>
            </a:r>
            <a:r>
              <a:rPr lang="en-GB" sz="1600" dirty="0" err="1"/>
              <a:t>Meinshausen</a:t>
            </a:r>
            <a:r>
              <a:rPr lang="en-GB" sz="1600" dirty="0"/>
              <a:t> et al. 2017)</a:t>
            </a:r>
          </a:p>
          <a:p>
            <a:r>
              <a:rPr lang="en-GB" sz="1600" dirty="0"/>
              <a:t>Evaluate concentrations from Glacial Maximum to the worst of the CMIP6 future scenarios</a:t>
            </a:r>
          </a:p>
          <a:p>
            <a:r>
              <a:rPr lang="en-GB" sz="1600" dirty="0"/>
              <a:t>Participants produce CKD models for both climate and present-day NWP</a:t>
            </a:r>
          </a:p>
          <a:p>
            <a:r>
              <a:rPr lang="en-GB" sz="1600" dirty="0"/>
              <a:t>Per-molecule absorption of these gases is independent of concentration, so only store absorption spectra at one concentration and scale</a:t>
            </a:r>
          </a:p>
          <a:p>
            <a:r>
              <a:rPr lang="en-GB" sz="1600" dirty="0"/>
              <a:t>Also N</a:t>
            </a:r>
            <a:r>
              <a:rPr lang="en-GB" sz="1600" baseline="-25000" dirty="0"/>
              <a:t>2</a:t>
            </a:r>
            <a:r>
              <a:rPr lang="en-GB" sz="1600" dirty="0"/>
              <a:t> and O</a:t>
            </a:r>
            <a:r>
              <a:rPr lang="en-GB" sz="1600" baseline="-25000" dirty="0"/>
              <a:t>2</a:t>
            </a:r>
            <a:r>
              <a:rPr lang="en-GB" sz="1600" dirty="0"/>
              <a:t> absorption</a:t>
            </a:r>
          </a:p>
          <a:p>
            <a:endParaRPr lang="en-GB" sz="1600" dirty="0"/>
          </a:p>
        </p:txBody>
      </p:sp>
      <p:sp>
        <p:nvSpPr>
          <p:cNvPr id="4" name="Slide Number Placeholder 3">
            <a:extLst>
              <a:ext uri="{FF2B5EF4-FFF2-40B4-BE49-F238E27FC236}">
                <a16:creationId xmlns:a16="http://schemas.microsoft.com/office/drawing/2014/main" id="{4C0C4BFC-F059-4977-A700-D01575A45CA4}"/>
              </a:ext>
            </a:extLst>
          </p:cNvPr>
          <p:cNvSpPr>
            <a:spLocks noGrp="1"/>
          </p:cNvSpPr>
          <p:nvPr>
            <p:ph type="sldNum" sz="quarter" idx="10"/>
          </p:nvPr>
        </p:nvSpPr>
        <p:spPr/>
        <p:txBody>
          <a:bodyPr/>
          <a:lstStyle/>
          <a:p>
            <a:fld id="{E4AB80EA-DB86-D849-B86F-15DAF31F0474}" type="slidenum">
              <a:rPr lang="en-US" smtClean="0"/>
              <a:pPr/>
              <a:t>13</a:t>
            </a:fld>
            <a:endParaRPr lang="en-US" dirty="0"/>
          </a:p>
        </p:txBody>
      </p:sp>
      <p:pic>
        <p:nvPicPr>
          <p:cNvPr id="5" name="Content Placeholder 6" descr="A close up of a map&#10;&#10;Description automatically generated">
            <a:extLst>
              <a:ext uri="{FF2B5EF4-FFF2-40B4-BE49-F238E27FC236}">
                <a16:creationId xmlns:a16="http://schemas.microsoft.com/office/drawing/2014/main" id="{BFE484EB-2DE0-4626-B18C-5F6E5F82B262}"/>
              </a:ext>
            </a:extLst>
          </p:cNvPr>
          <p:cNvPicPr>
            <a:picLocks noChangeAspect="1"/>
          </p:cNvPicPr>
          <p:nvPr/>
        </p:nvPicPr>
        <p:blipFill>
          <a:blip r:embed="rId2"/>
          <a:stretch>
            <a:fillRect/>
          </a:stretch>
        </p:blipFill>
        <p:spPr>
          <a:xfrm>
            <a:off x="255767" y="867747"/>
            <a:ext cx="8810938" cy="5347576"/>
          </a:xfrm>
          <a:prstGeom prst="rect">
            <a:avLst/>
          </a:prstGeom>
        </p:spPr>
      </p:pic>
    </p:spTree>
    <p:extLst>
      <p:ext uri="{BB962C8B-B14F-4D97-AF65-F5344CB8AC3E}">
        <p14:creationId xmlns:p14="http://schemas.microsoft.com/office/powerpoint/2010/main" val="13598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6925E-49F6-468F-B60B-8791BDF0D63F}"/>
              </a:ext>
            </a:extLst>
          </p:cNvPr>
          <p:cNvSpPr>
            <a:spLocks noGrp="1"/>
          </p:cNvSpPr>
          <p:nvPr>
            <p:ph type="title"/>
          </p:nvPr>
        </p:nvSpPr>
        <p:spPr/>
        <p:txBody>
          <a:bodyPr/>
          <a:lstStyle/>
          <a:p>
            <a:r>
              <a:rPr lang="en-GB" dirty="0"/>
              <a:t>Three “applications”</a:t>
            </a:r>
          </a:p>
        </p:txBody>
      </p:sp>
      <p:sp>
        <p:nvSpPr>
          <p:cNvPr id="3" name="Content Placeholder 2">
            <a:extLst>
              <a:ext uri="{FF2B5EF4-FFF2-40B4-BE49-F238E27FC236}">
                <a16:creationId xmlns:a16="http://schemas.microsoft.com/office/drawing/2014/main" id="{DD116F84-4F20-4573-82A8-E7AB35AF18CA}"/>
              </a:ext>
            </a:extLst>
          </p:cNvPr>
          <p:cNvSpPr>
            <a:spLocks noGrp="1"/>
          </p:cNvSpPr>
          <p:nvPr>
            <p:ph sz="quarter" idx="14"/>
          </p:nvPr>
        </p:nvSpPr>
        <p:spPr>
          <a:xfrm>
            <a:off x="1080000" y="2596396"/>
            <a:ext cx="10029600" cy="3325604"/>
          </a:xfrm>
        </p:spPr>
        <p:txBody>
          <a:bodyPr/>
          <a:lstStyle/>
          <a:p>
            <a:r>
              <a:rPr lang="en-GB" dirty="0"/>
              <a:t>Most contributors are interested primarily in the “climate” application: your model will be tested over all 34 climate scenarios at pressures down to 0.02 </a:t>
            </a:r>
            <a:r>
              <a:rPr lang="en-GB" dirty="0" err="1"/>
              <a:t>hPa</a:t>
            </a:r>
            <a:endParaRPr lang="en-GB" dirty="0"/>
          </a:p>
          <a:p>
            <a:r>
              <a:rPr lang="en-GB" dirty="0"/>
              <a:t>If you think you can produce a faster CKD model (fewer g points) for present-day NWP applications, you can submit results for separate CKD models that will be evaluated only using the “present” greenhouse-gas scenario, and optionally also only pressures down to 4 </a:t>
            </a:r>
            <a:r>
              <a:rPr lang="en-GB" dirty="0" err="1"/>
              <a:t>hPa</a:t>
            </a:r>
            <a:r>
              <a:rPr lang="en-GB" dirty="0"/>
              <a:t> for limited-area NWP</a:t>
            </a:r>
          </a:p>
          <a:p>
            <a:pPr marL="0" indent="0">
              <a:buNone/>
            </a:pPr>
            <a:endParaRPr lang="en-GB" dirty="0"/>
          </a:p>
        </p:txBody>
      </p:sp>
      <p:sp>
        <p:nvSpPr>
          <p:cNvPr id="4" name="Slide Number Placeholder 3">
            <a:extLst>
              <a:ext uri="{FF2B5EF4-FFF2-40B4-BE49-F238E27FC236}">
                <a16:creationId xmlns:a16="http://schemas.microsoft.com/office/drawing/2014/main" id="{4910D1C8-3BBD-4B1C-95C7-C6642EAD7E56}"/>
              </a:ext>
            </a:extLst>
          </p:cNvPr>
          <p:cNvSpPr>
            <a:spLocks noGrp="1"/>
          </p:cNvSpPr>
          <p:nvPr>
            <p:ph type="sldNum" sz="quarter" idx="10"/>
          </p:nvPr>
        </p:nvSpPr>
        <p:spPr/>
        <p:txBody>
          <a:bodyPr/>
          <a:lstStyle/>
          <a:p>
            <a:fld id="{E4AB80EA-DB86-D849-B86F-15DAF31F0474}" type="slidenum">
              <a:rPr lang="en-US" smtClean="0"/>
              <a:pPr/>
              <a:t>14</a:t>
            </a:fld>
            <a:endParaRPr lang="en-US" dirty="0"/>
          </a:p>
        </p:txBody>
      </p:sp>
      <p:pic>
        <p:nvPicPr>
          <p:cNvPr id="6" name="Picture 5">
            <a:extLst>
              <a:ext uri="{FF2B5EF4-FFF2-40B4-BE49-F238E27FC236}">
                <a16:creationId xmlns:a16="http://schemas.microsoft.com/office/drawing/2014/main" id="{2F67AEA7-CAF4-4147-8152-F1A431322932}"/>
              </a:ext>
            </a:extLst>
          </p:cNvPr>
          <p:cNvPicPr>
            <a:picLocks noChangeAspect="1"/>
          </p:cNvPicPr>
          <p:nvPr/>
        </p:nvPicPr>
        <p:blipFill>
          <a:blip r:embed="rId2"/>
          <a:stretch>
            <a:fillRect/>
          </a:stretch>
        </p:blipFill>
        <p:spPr>
          <a:xfrm>
            <a:off x="2166105" y="936000"/>
            <a:ext cx="7284785" cy="1453728"/>
          </a:xfrm>
          <a:prstGeom prst="rect">
            <a:avLst/>
          </a:prstGeom>
        </p:spPr>
      </p:pic>
    </p:spTree>
    <p:extLst>
      <p:ext uri="{BB962C8B-B14F-4D97-AF65-F5344CB8AC3E}">
        <p14:creationId xmlns:p14="http://schemas.microsoft.com/office/powerpoint/2010/main" val="19510587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F0FA5-B5A4-4D61-A59E-8F8F1FCE10A9}"/>
              </a:ext>
            </a:extLst>
          </p:cNvPr>
          <p:cNvSpPr>
            <a:spLocks noGrp="1"/>
          </p:cNvSpPr>
          <p:nvPr>
            <p:ph type="title"/>
          </p:nvPr>
        </p:nvSpPr>
        <p:spPr/>
        <p:txBody>
          <a:bodyPr/>
          <a:lstStyle/>
          <a:p>
            <a:r>
              <a:rPr lang="en-GB" dirty="0"/>
              <a:t>Two proposed band structures: 13 narrow bands, 5 wide bands</a:t>
            </a:r>
          </a:p>
        </p:txBody>
      </p:sp>
      <p:sp>
        <p:nvSpPr>
          <p:cNvPr id="3" name="Content Placeholder 2">
            <a:extLst>
              <a:ext uri="{FF2B5EF4-FFF2-40B4-BE49-F238E27FC236}">
                <a16:creationId xmlns:a16="http://schemas.microsoft.com/office/drawing/2014/main" id="{2A38CA7C-204B-45ED-A376-458609216350}"/>
              </a:ext>
            </a:extLst>
          </p:cNvPr>
          <p:cNvSpPr>
            <a:spLocks noGrp="1"/>
          </p:cNvSpPr>
          <p:nvPr>
            <p:ph sz="quarter" idx="14"/>
          </p:nvPr>
        </p:nvSpPr>
        <p:spPr>
          <a:xfrm>
            <a:off x="2372772" y="1108221"/>
            <a:ext cx="10029600" cy="344443"/>
          </a:xfrm>
        </p:spPr>
        <p:txBody>
          <a:bodyPr/>
          <a:lstStyle/>
          <a:p>
            <a:pPr marL="0" indent="0">
              <a:buNone/>
            </a:pPr>
            <a:r>
              <a:rPr lang="en-GB" sz="2800" b="1" dirty="0"/>
              <a:t>Longwave										Shortwave</a:t>
            </a:r>
          </a:p>
        </p:txBody>
      </p:sp>
      <p:sp>
        <p:nvSpPr>
          <p:cNvPr id="4" name="Slide Number Placeholder 3">
            <a:extLst>
              <a:ext uri="{FF2B5EF4-FFF2-40B4-BE49-F238E27FC236}">
                <a16:creationId xmlns:a16="http://schemas.microsoft.com/office/drawing/2014/main" id="{A91EF9F5-4C4B-4B49-97F7-93725EAD7588}"/>
              </a:ext>
            </a:extLst>
          </p:cNvPr>
          <p:cNvSpPr>
            <a:spLocks noGrp="1"/>
          </p:cNvSpPr>
          <p:nvPr>
            <p:ph type="sldNum" sz="quarter" idx="10"/>
          </p:nvPr>
        </p:nvSpPr>
        <p:spPr/>
        <p:txBody>
          <a:bodyPr/>
          <a:lstStyle/>
          <a:p>
            <a:fld id="{E4AB80EA-DB86-D849-B86F-15DAF31F0474}" type="slidenum">
              <a:rPr lang="en-US" smtClean="0"/>
              <a:pPr/>
              <a:t>15</a:t>
            </a:fld>
            <a:endParaRPr lang="en-US" dirty="0"/>
          </a:p>
        </p:txBody>
      </p:sp>
      <p:pic>
        <p:nvPicPr>
          <p:cNvPr id="6" name="Picture 5">
            <a:extLst>
              <a:ext uri="{FF2B5EF4-FFF2-40B4-BE49-F238E27FC236}">
                <a16:creationId xmlns:a16="http://schemas.microsoft.com/office/drawing/2014/main" id="{8E47E911-3C79-4D5A-9237-46CD6A3BDBE2}"/>
              </a:ext>
            </a:extLst>
          </p:cNvPr>
          <p:cNvPicPr>
            <a:picLocks noChangeAspect="1"/>
          </p:cNvPicPr>
          <p:nvPr/>
        </p:nvPicPr>
        <p:blipFill>
          <a:blip r:embed="rId2"/>
          <a:stretch>
            <a:fillRect/>
          </a:stretch>
        </p:blipFill>
        <p:spPr>
          <a:xfrm>
            <a:off x="628871" y="1511060"/>
            <a:ext cx="5151819" cy="4614394"/>
          </a:xfrm>
          <a:prstGeom prst="rect">
            <a:avLst/>
          </a:prstGeom>
        </p:spPr>
      </p:pic>
      <p:pic>
        <p:nvPicPr>
          <p:cNvPr id="8" name="Picture 7">
            <a:extLst>
              <a:ext uri="{FF2B5EF4-FFF2-40B4-BE49-F238E27FC236}">
                <a16:creationId xmlns:a16="http://schemas.microsoft.com/office/drawing/2014/main" id="{A5844881-ADD5-492E-A6A5-A1D5CB32B5F9}"/>
              </a:ext>
            </a:extLst>
          </p:cNvPr>
          <p:cNvPicPr>
            <a:picLocks noChangeAspect="1"/>
          </p:cNvPicPr>
          <p:nvPr/>
        </p:nvPicPr>
        <p:blipFill>
          <a:blip r:embed="rId3"/>
          <a:stretch>
            <a:fillRect/>
          </a:stretch>
        </p:blipFill>
        <p:spPr>
          <a:xfrm>
            <a:off x="6591505" y="1511060"/>
            <a:ext cx="5283759" cy="4566578"/>
          </a:xfrm>
          <a:prstGeom prst="rect">
            <a:avLst/>
          </a:prstGeom>
        </p:spPr>
      </p:pic>
    </p:spTree>
    <p:extLst>
      <p:ext uri="{BB962C8B-B14F-4D97-AF65-F5344CB8AC3E}">
        <p14:creationId xmlns:p14="http://schemas.microsoft.com/office/powerpoint/2010/main" val="3915200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C3484-82AA-46D3-BA3D-DE7BE80BBBC4}"/>
              </a:ext>
            </a:extLst>
          </p:cNvPr>
          <p:cNvSpPr>
            <a:spLocks noGrp="1"/>
          </p:cNvSpPr>
          <p:nvPr>
            <p:ph type="title"/>
          </p:nvPr>
        </p:nvSpPr>
        <p:spPr/>
        <p:txBody>
          <a:bodyPr/>
          <a:lstStyle/>
          <a:p>
            <a:r>
              <a:rPr lang="en-GB" dirty="0"/>
              <a:t>FTP site directory contents</a:t>
            </a:r>
          </a:p>
        </p:txBody>
      </p:sp>
      <p:sp>
        <p:nvSpPr>
          <p:cNvPr id="3" name="Content Placeholder 2">
            <a:extLst>
              <a:ext uri="{FF2B5EF4-FFF2-40B4-BE49-F238E27FC236}">
                <a16:creationId xmlns:a16="http://schemas.microsoft.com/office/drawing/2014/main" id="{32C24485-2549-4FEA-B16D-1725FD59ED21}"/>
              </a:ext>
            </a:extLst>
          </p:cNvPr>
          <p:cNvSpPr>
            <a:spLocks noGrp="1"/>
          </p:cNvSpPr>
          <p:nvPr>
            <p:ph sz="quarter" idx="14"/>
          </p:nvPr>
        </p:nvSpPr>
        <p:spPr>
          <a:xfrm>
            <a:off x="560707" y="936000"/>
            <a:ext cx="10029600" cy="4986000"/>
          </a:xfrm>
        </p:spPr>
        <p:txBody>
          <a:bodyPr/>
          <a:lstStyle/>
          <a:p>
            <a:r>
              <a:rPr lang="en-GB" b="1" dirty="0"/>
              <a:t>concentrations/</a:t>
            </a:r>
            <a:r>
              <a:rPr lang="en-GB" dirty="0"/>
              <a:t> 34 scenarios for each of the Evaluation-1 and Evaluation-2 datasets</a:t>
            </a:r>
          </a:p>
          <a:p>
            <a:r>
              <a:rPr lang="en-GB" b="1" dirty="0" err="1"/>
              <a:t>lw_spectra</a:t>
            </a:r>
            <a:r>
              <a:rPr lang="en-GB" b="1" dirty="0"/>
              <a:t>/, </a:t>
            </a:r>
            <a:r>
              <a:rPr lang="en-GB" b="1" dirty="0" err="1"/>
              <a:t>sw_spectra</a:t>
            </a:r>
            <a:r>
              <a:rPr lang="en-GB" b="1" dirty="0"/>
              <a:t>/</a:t>
            </a:r>
            <a:r>
              <a:rPr lang="en-GB" dirty="0"/>
              <a:t> LBL gas absorption spectra (big!)</a:t>
            </a:r>
          </a:p>
          <a:p>
            <a:pPr lvl="1"/>
            <a:r>
              <a:rPr lang="en-GB" b="1" dirty="0"/>
              <a:t>evaluation1/</a:t>
            </a:r>
            <a:r>
              <a:rPr lang="en-GB" dirty="0"/>
              <a:t> Spectra for </a:t>
            </a:r>
            <a:r>
              <a:rPr lang="en-GB" i="1" dirty="0"/>
              <a:t>Evaluation-1</a:t>
            </a:r>
            <a:r>
              <a:rPr lang="en-GB" dirty="0"/>
              <a:t> dataset (</a:t>
            </a:r>
            <a:r>
              <a:rPr lang="en-GB" i="1" dirty="0"/>
              <a:t>Evaluation-2</a:t>
            </a:r>
            <a:r>
              <a:rPr lang="en-GB" dirty="0"/>
              <a:t> kept back for independent evaluation)</a:t>
            </a:r>
          </a:p>
          <a:p>
            <a:pPr lvl="1"/>
            <a:r>
              <a:rPr lang="en-GB" b="1" dirty="0"/>
              <a:t>idealized/</a:t>
            </a:r>
            <a:r>
              <a:rPr lang="en-GB" dirty="0"/>
              <a:t> Spectra for regularly spaced temperature pressure and humidity – can use for training</a:t>
            </a:r>
            <a:endParaRPr lang="en-GB" b="1" dirty="0"/>
          </a:p>
          <a:p>
            <a:pPr lvl="1"/>
            <a:r>
              <a:rPr lang="en-GB" b="1" dirty="0"/>
              <a:t>mmm/</a:t>
            </a:r>
            <a:r>
              <a:rPr lang="en-GB" dirty="0"/>
              <a:t> Spectra for maximum, minimum and median T, q and [O3] – can use for training</a:t>
            </a:r>
            <a:endParaRPr lang="en-GB" b="1" dirty="0"/>
          </a:p>
          <a:p>
            <a:r>
              <a:rPr lang="en-GB" b="1" dirty="0" err="1"/>
              <a:t>lw_fluxes</a:t>
            </a:r>
            <a:r>
              <a:rPr lang="en-GB" b="1" dirty="0"/>
              <a:t>/, </a:t>
            </a:r>
            <a:r>
              <a:rPr lang="en-GB" b="1" dirty="0" err="1"/>
              <a:t>sw_fluxes</a:t>
            </a:r>
            <a:r>
              <a:rPr lang="en-GB" b="1" dirty="0"/>
              <a:t>/</a:t>
            </a:r>
            <a:r>
              <a:rPr lang="en-GB" dirty="0"/>
              <a:t>: LBL fluxes per narrow band for each scenario &amp; profile – for evaluation</a:t>
            </a:r>
          </a:p>
          <a:p>
            <a:pPr lvl="1"/>
            <a:r>
              <a:rPr lang="en-GB" b="1" dirty="0"/>
              <a:t>evaluation1/</a:t>
            </a:r>
            <a:endParaRPr lang="en-GB" dirty="0"/>
          </a:p>
          <a:p>
            <a:r>
              <a:rPr lang="en-GB" b="1" dirty="0"/>
              <a:t>results/</a:t>
            </a:r>
            <a:endParaRPr lang="en-GB" dirty="0"/>
          </a:p>
          <a:p>
            <a:pPr lvl="1"/>
            <a:r>
              <a:rPr lang="en-GB" b="1" i="1" dirty="0"/>
              <a:t>CKD-TOOL</a:t>
            </a:r>
            <a:r>
              <a:rPr lang="en-GB" b="1" dirty="0"/>
              <a:t>/</a:t>
            </a:r>
            <a:r>
              <a:rPr lang="en-GB" b="1" dirty="0" err="1"/>
              <a:t>lw_optical</a:t>
            </a:r>
            <a:r>
              <a:rPr lang="en-GB" b="1" dirty="0"/>
              <a:t>-depth/, </a:t>
            </a:r>
            <a:r>
              <a:rPr lang="en-GB" b="1" i="1" dirty="0"/>
              <a:t>CKD-TOOL</a:t>
            </a:r>
            <a:r>
              <a:rPr lang="en-GB" b="1" dirty="0"/>
              <a:t>/</a:t>
            </a:r>
            <a:r>
              <a:rPr lang="en-GB" b="1" dirty="0" err="1"/>
              <a:t>sw_optical</a:t>
            </a:r>
            <a:r>
              <a:rPr lang="en-GB" b="1" dirty="0"/>
              <a:t>-depth/</a:t>
            </a:r>
            <a:r>
              <a:rPr lang="en-GB" dirty="0"/>
              <a:t> Files submitted by participants</a:t>
            </a:r>
          </a:p>
          <a:p>
            <a:pPr lvl="1"/>
            <a:r>
              <a:rPr lang="en-GB" b="1" i="1" dirty="0"/>
              <a:t>CKD-TOOL</a:t>
            </a:r>
            <a:r>
              <a:rPr lang="en-GB" b="1" dirty="0"/>
              <a:t>/</a:t>
            </a:r>
            <a:r>
              <a:rPr lang="en-GB" b="1" dirty="0" err="1"/>
              <a:t>lw_fluxes</a:t>
            </a:r>
            <a:r>
              <a:rPr lang="en-GB" b="1" dirty="0"/>
              <a:t>/, </a:t>
            </a:r>
            <a:r>
              <a:rPr lang="en-GB" b="1" i="1" dirty="0"/>
              <a:t>CKD-TOOL</a:t>
            </a:r>
            <a:r>
              <a:rPr lang="en-GB" b="1" dirty="0"/>
              <a:t>/</a:t>
            </a:r>
            <a:r>
              <a:rPr lang="en-GB" b="1" dirty="0" err="1"/>
              <a:t>sw_fluxes</a:t>
            </a:r>
            <a:r>
              <a:rPr lang="en-GB" b="1" dirty="0"/>
              <a:t>/ </a:t>
            </a:r>
            <a:r>
              <a:rPr lang="en-GB" dirty="0"/>
              <a:t>Fluxes calculated by from submitted optical depths</a:t>
            </a:r>
          </a:p>
        </p:txBody>
      </p:sp>
      <p:sp>
        <p:nvSpPr>
          <p:cNvPr id="4" name="Slide Number Placeholder 3">
            <a:extLst>
              <a:ext uri="{FF2B5EF4-FFF2-40B4-BE49-F238E27FC236}">
                <a16:creationId xmlns:a16="http://schemas.microsoft.com/office/drawing/2014/main" id="{CD8989B8-20EA-4A01-A432-0A30B0DDA248}"/>
              </a:ext>
            </a:extLst>
          </p:cNvPr>
          <p:cNvSpPr>
            <a:spLocks noGrp="1"/>
          </p:cNvSpPr>
          <p:nvPr>
            <p:ph type="sldNum" sz="quarter" idx="10"/>
          </p:nvPr>
        </p:nvSpPr>
        <p:spPr/>
        <p:txBody>
          <a:bodyPr/>
          <a:lstStyle/>
          <a:p>
            <a:fld id="{E4AB80EA-DB86-D849-B86F-15DAF31F0474}" type="slidenum">
              <a:rPr lang="en-US" smtClean="0"/>
              <a:pPr/>
              <a:t>16</a:t>
            </a:fld>
            <a:endParaRPr lang="en-US" dirty="0"/>
          </a:p>
        </p:txBody>
      </p:sp>
      <p:sp>
        <p:nvSpPr>
          <p:cNvPr id="5" name="Right Brace 4">
            <a:extLst>
              <a:ext uri="{FF2B5EF4-FFF2-40B4-BE49-F238E27FC236}">
                <a16:creationId xmlns:a16="http://schemas.microsoft.com/office/drawing/2014/main" id="{52529A3A-160D-4329-A8C7-F90E35EC6EDC}"/>
              </a:ext>
            </a:extLst>
          </p:cNvPr>
          <p:cNvSpPr/>
          <p:nvPr/>
        </p:nvSpPr>
        <p:spPr>
          <a:xfrm>
            <a:off x="10052890" y="1728439"/>
            <a:ext cx="178419" cy="1070517"/>
          </a:xfrm>
          <a:prstGeom prst="rightBrace">
            <a:avLst>
              <a:gd name="adj1" fmla="val 44089"/>
              <a:gd name="adj2" fmla="val 50000"/>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E41626E9-8417-4B2A-B19D-AAB4D8E8B910}"/>
              </a:ext>
            </a:extLst>
          </p:cNvPr>
          <p:cNvSpPr txBox="1"/>
          <p:nvPr/>
        </p:nvSpPr>
        <p:spPr>
          <a:xfrm>
            <a:off x="10231309" y="1663532"/>
            <a:ext cx="1831980" cy="1200329"/>
          </a:xfrm>
          <a:prstGeom prst="rect">
            <a:avLst/>
          </a:prstGeom>
          <a:noFill/>
        </p:spPr>
        <p:txBody>
          <a:bodyPr wrap="square" rtlCol="0">
            <a:spAutoFit/>
          </a:bodyPr>
          <a:lstStyle/>
          <a:p>
            <a:r>
              <a:rPr lang="en-GB" dirty="0">
                <a:solidFill>
                  <a:schemeClr val="accent2"/>
                </a:solidFill>
              </a:rPr>
              <a:t>Not essential! Available for participants if they wish</a:t>
            </a:r>
          </a:p>
        </p:txBody>
      </p:sp>
    </p:spTree>
    <p:extLst>
      <p:ext uri="{BB962C8B-B14F-4D97-AF65-F5344CB8AC3E}">
        <p14:creationId xmlns:p14="http://schemas.microsoft.com/office/powerpoint/2010/main" val="1140890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FE39D-0A9B-466C-9A01-6B2019E3682F}"/>
              </a:ext>
            </a:extLst>
          </p:cNvPr>
          <p:cNvSpPr>
            <a:spLocks noGrp="1"/>
          </p:cNvSpPr>
          <p:nvPr>
            <p:ph type="title"/>
          </p:nvPr>
        </p:nvSpPr>
        <p:spPr/>
        <p:txBody>
          <a:bodyPr/>
          <a:lstStyle/>
          <a:p>
            <a:r>
              <a:rPr lang="en-GB" dirty="0"/>
              <a:t>Dataset volumes</a:t>
            </a:r>
          </a:p>
        </p:txBody>
      </p:sp>
      <p:sp>
        <p:nvSpPr>
          <p:cNvPr id="3" name="Content Placeholder 2">
            <a:extLst>
              <a:ext uri="{FF2B5EF4-FFF2-40B4-BE49-F238E27FC236}">
                <a16:creationId xmlns:a16="http://schemas.microsoft.com/office/drawing/2014/main" id="{61CB8F98-D653-4BA7-8217-5AB596ABD0EB}"/>
              </a:ext>
            </a:extLst>
          </p:cNvPr>
          <p:cNvSpPr>
            <a:spLocks noGrp="1"/>
          </p:cNvSpPr>
          <p:nvPr>
            <p:ph sz="quarter" idx="14"/>
          </p:nvPr>
        </p:nvSpPr>
        <p:spPr/>
        <p:txBody>
          <a:bodyPr/>
          <a:lstStyle/>
          <a:p>
            <a:r>
              <a:rPr lang="en-GB" dirty="0"/>
              <a:t>Absorption spectra use 7.1M points in longwave, 3.1M in shortwave</a:t>
            </a:r>
          </a:p>
          <a:p>
            <a:r>
              <a:rPr lang="en-GB" dirty="0"/>
              <a:t>Stored in NetCDF4/HDF5 format with compression</a:t>
            </a:r>
          </a:p>
          <a:p>
            <a:r>
              <a:rPr lang="en-GB" i="1" dirty="0"/>
              <a:t>Evaluation-1 dataset:</a:t>
            </a:r>
          </a:p>
          <a:p>
            <a:pPr lvl="1"/>
            <a:r>
              <a:rPr lang="en-GB" dirty="0"/>
              <a:t>50 profiles: 265 GB in LW, 136 GB in SW  </a:t>
            </a:r>
          </a:p>
          <a:p>
            <a:r>
              <a:rPr lang="en-GB" i="1" dirty="0"/>
              <a:t>Evaluation-2 dataset:</a:t>
            </a:r>
          </a:p>
          <a:p>
            <a:pPr lvl="1"/>
            <a:r>
              <a:rPr lang="en-GB" dirty="0"/>
              <a:t>For independent evaluation (not released)</a:t>
            </a:r>
          </a:p>
          <a:p>
            <a:pPr lvl="1"/>
            <a:r>
              <a:rPr lang="en-GB" dirty="0"/>
              <a:t>Same size as Evaluation-1</a:t>
            </a:r>
          </a:p>
          <a:p>
            <a:r>
              <a:rPr lang="en-GB" i="1" dirty="0"/>
              <a:t>MMM dataset:</a:t>
            </a:r>
            <a:endParaRPr lang="en-GB" dirty="0"/>
          </a:p>
          <a:p>
            <a:pPr lvl="1"/>
            <a:r>
              <a:rPr lang="en-GB" dirty="0"/>
              <a:t>Median, min and max profiles</a:t>
            </a:r>
          </a:p>
          <a:p>
            <a:pPr lvl="1"/>
            <a:r>
              <a:rPr lang="en-GB" dirty="0"/>
              <a:t>3 profiles: 30 GB in LW, 15 GB in SW</a:t>
            </a:r>
          </a:p>
          <a:p>
            <a:r>
              <a:rPr lang="en-GB" i="1" dirty="0"/>
              <a:t>Idealized dataset:</a:t>
            </a:r>
          </a:p>
          <a:p>
            <a:pPr lvl="1"/>
            <a:r>
              <a:rPr lang="en-GB" dirty="0"/>
              <a:t>For creating CKD look-up tables</a:t>
            </a:r>
          </a:p>
          <a:p>
            <a:pPr lvl="1"/>
            <a:r>
              <a:rPr lang="en-GB" dirty="0"/>
              <a:t>6 profiles: 139 GB in LW, 74 GB in SW</a:t>
            </a:r>
          </a:p>
        </p:txBody>
      </p:sp>
      <p:sp>
        <p:nvSpPr>
          <p:cNvPr id="4" name="Slide Number Placeholder 3">
            <a:extLst>
              <a:ext uri="{FF2B5EF4-FFF2-40B4-BE49-F238E27FC236}">
                <a16:creationId xmlns:a16="http://schemas.microsoft.com/office/drawing/2014/main" id="{939F5D8F-D921-4FFF-A8C1-0B02A3DF1B61}"/>
              </a:ext>
            </a:extLst>
          </p:cNvPr>
          <p:cNvSpPr>
            <a:spLocks noGrp="1"/>
          </p:cNvSpPr>
          <p:nvPr>
            <p:ph type="sldNum" sz="quarter" idx="10"/>
          </p:nvPr>
        </p:nvSpPr>
        <p:spPr/>
        <p:txBody>
          <a:bodyPr/>
          <a:lstStyle/>
          <a:p>
            <a:fld id="{E4AB80EA-DB86-D849-B86F-15DAF31F0474}" type="slidenum">
              <a:rPr lang="en-US" smtClean="0"/>
              <a:pPr/>
              <a:t>17</a:t>
            </a:fld>
            <a:endParaRPr lang="en-US" dirty="0"/>
          </a:p>
        </p:txBody>
      </p:sp>
      <p:pic>
        <p:nvPicPr>
          <p:cNvPr id="5" name="Picture 4">
            <a:extLst>
              <a:ext uri="{FF2B5EF4-FFF2-40B4-BE49-F238E27FC236}">
                <a16:creationId xmlns:a16="http://schemas.microsoft.com/office/drawing/2014/main" id="{A9290DAD-E0CF-453D-AEBD-CD14B7538FA9}"/>
              </a:ext>
            </a:extLst>
          </p:cNvPr>
          <p:cNvPicPr>
            <a:picLocks noChangeAspect="1"/>
          </p:cNvPicPr>
          <p:nvPr/>
        </p:nvPicPr>
        <p:blipFill>
          <a:blip r:embed="rId2"/>
          <a:stretch>
            <a:fillRect/>
          </a:stretch>
        </p:blipFill>
        <p:spPr>
          <a:xfrm>
            <a:off x="5894715" y="1841938"/>
            <a:ext cx="5951257" cy="4226296"/>
          </a:xfrm>
          <a:prstGeom prst="rect">
            <a:avLst/>
          </a:prstGeom>
        </p:spPr>
      </p:pic>
    </p:spTree>
    <p:extLst>
      <p:ext uri="{BB962C8B-B14F-4D97-AF65-F5344CB8AC3E}">
        <p14:creationId xmlns:p14="http://schemas.microsoft.com/office/powerpoint/2010/main" val="266079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0" end="10"/>
                                            </p:txEl>
                                          </p:spTgt>
                                        </p:tgtEl>
                                        <p:attrNameLst>
                                          <p:attrName>style.visibility</p:attrName>
                                        </p:attrNameLst>
                                      </p:cBhvr>
                                      <p:to>
                                        <p:strVal val="visible"/>
                                      </p:to>
                                    </p:set>
                                    <p:animEffect transition="in" filter="fade">
                                      <p:cBhvr>
                                        <p:cTn id="10" dur="500"/>
                                        <p:tgtEl>
                                          <p:spTgt spid="3">
                                            <p:txEl>
                                              <p:pRg st="10" end="1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1" end="11"/>
                                            </p:txEl>
                                          </p:spTgt>
                                        </p:tgtEl>
                                        <p:attrNameLst>
                                          <p:attrName>style.visibility</p:attrName>
                                        </p:attrNameLst>
                                      </p:cBhvr>
                                      <p:to>
                                        <p:strVal val="visible"/>
                                      </p:to>
                                    </p:set>
                                    <p:animEffect transition="in" filter="fade">
                                      <p:cBhvr>
                                        <p:cTn id="13" dur="500"/>
                                        <p:tgtEl>
                                          <p:spTgt spid="3">
                                            <p:txEl>
                                              <p:pRg st="11" end="1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2" end="12"/>
                                            </p:txEl>
                                          </p:spTgt>
                                        </p:tgtEl>
                                        <p:attrNameLst>
                                          <p:attrName>style.visibility</p:attrName>
                                        </p:attrNameLst>
                                      </p:cBhvr>
                                      <p:to>
                                        <p:strVal val="visible"/>
                                      </p:to>
                                    </p:set>
                                    <p:animEffect transition="in" filter="fade">
                                      <p:cBhvr>
                                        <p:cTn id="16"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0BDBD-6200-4052-9A81-E09915D1E271}"/>
              </a:ext>
            </a:extLst>
          </p:cNvPr>
          <p:cNvSpPr>
            <a:spLocks noGrp="1"/>
          </p:cNvSpPr>
          <p:nvPr>
            <p:ph type="title"/>
          </p:nvPr>
        </p:nvSpPr>
        <p:spPr/>
        <p:txBody>
          <a:bodyPr/>
          <a:lstStyle/>
          <a:p>
            <a:r>
              <a:rPr lang="en-GB" dirty="0">
                <a:solidFill>
                  <a:schemeClr val="bg1"/>
                </a:solidFill>
              </a:rPr>
              <a:t>End of part 1</a:t>
            </a:r>
          </a:p>
        </p:txBody>
      </p:sp>
      <p:sp>
        <p:nvSpPr>
          <p:cNvPr id="3" name="Content Placeholder 2">
            <a:extLst>
              <a:ext uri="{FF2B5EF4-FFF2-40B4-BE49-F238E27FC236}">
                <a16:creationId xmlns:a16="http://schemas.microsoft.com/office/drawing/2014/main" id="{DFB5248F-41B8-40CF-87AE-8579C7A62F1A}"/>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AD1E9D35-DF2A-471E-94E7-54600A2D6E29}"/>
              </a:ext>
            </a:extLst>
          </p:cNvPr>
          <p:cNvSpPr>
            <a:spLocks noGrp="1"/>
          </p:cNvSpPr>
          <p:nvPr>
            <p:ph type="sldNum" sz="quarter" idx="10"/>
          </p:nvPr>
        </p:nvSpPr>
        <p:spPr/>
        <p:txBody>
          <a:bodyPr/>
          <a:lstStyle/>
          <a:p>
            <a:fld id="{E4AB80EA-DB86-D849-B86F-15DAF31F0474}" type="slidenum">
              <a:rPr lang="en-US" smtClean="0"/>
              <a:pPr/>
              <a:t>18</a:t>
            </a:fld>
            <a:endParaRPr lang="en-US" dirty="0"/>
          </a:p>
        </p:txBody>
      </p:sp>
    </p:spTree>
    <p:extLst>
      <p:ext uri="{BB962C8B-B14F-4D97-AF65-F5344CB8AC3E}">
        <p14:creationId xmlns:p14="http://schemas.microsoft.com/office/powerpoint/2010/main" val="138936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BBC39-B9EC-4FBF-9F02-19851238220E}"/>
              </a:ext>
            </a:extLst>
          </p:cNvPr>
          <p:cNvSpPr>
            <a:spLocks noGrp="1"/>
          </p:cNvSpPr>
          <p:nvPr>
            <p:ph type="title"/>
          </p:nvPr>
        </p:nvSpPr>
        <p:spPr>
          <a:xfrm>
            <a:off x="597159" y="360000"/>
            <a:ext cx="10512441" cy="369332"/>
          </a:xfrm>
        </p:spPr>
        <p:txBody>
          <a:bodyPr/>
          <a:lstStyle/>
          <a:p>
            <a:r>
              <a:rPr lang="en-GB" b="1" dirty="0"/>
              <a:t>Results</a:t>
            </a:r>
            <a:r>
              <a:rPr lang="en-GB" dirty="0"/>
              <a:t>			Models and tools participating in CKDMIP</a:t>
            </a:r>
          </a:p>
        </p:txBody>
      </p:sp>
      <p:sp>
        <p:nvSpPr>
          <p:cNvPr id="3" name="Content Placeholder 2">
            <a:extLst>
              <a:ext uri="{FF2B5EF4-FFF2-40B4-BE49-F238E27FC236}">
                <a16:creationId xmlns:a16="http://schemas.microsoft.com/office/drawing/2014/main" id="{2B6FDFC7-D74B-4B9B-9916-7623390EB8D6}"/>
              </a:ext>
            </a:extLst>
          </p:cNvPr>
          <p:cNvSpPr>
            <a:spLocks noGrp="1"/>
          </p:cNvSpPr>
          <p:nvPr>
            <p:ph sz="quarter" idx="14"/>
          </p:nvPr>
        </p:nvSpPr>
        <p:spPr>
          <a:xfrm>
            <a:off x="1080000" y="5318234"/>
            <a:ext cx="10029600" cy="603765"/>
          </a:xfrm>
        </p:spPr>
        <p:txBody>
          <a:bodyPr/>
          <a:lstStyle/>
          <a:p>
            <a:r>
              <a:rPr lang="en-GB" dirty="0"/>
              <a:t>a</a:t>
            </a:r>
          </a:p>
        </p:txBody>
      </p:sp>
      <p:sp>
        <p:nvSpPr>
          <p:cNvPr id="4" name="Slide Number Placeholder 3">
            <a:extLst>
              <a:ext uri="{FF2B5EF4-FFF2-40B4-BE49-F238E27FC236}">
                <a16:creationId xmlns:a16="http://schemas.microsoft.com/office/drawing/2014/main" id="{F7F75441-905A-485A-AE3C-E19E541C7BFE}"/>
              </a:ext>
            </a:extLst>
          </p:cNvPr>
          <p:cNvSpPr>
            <a:spLocks noGrp="1"/>
          </p:cNvSpPr>
          <p:nvPr>
            <p:ph type="sldNum" sz="quarter" idx="10"/>
          </p:nvPr>
        </p:nvSpPr>
        <p:spPr/>
        <p:txBody>
          <a:bodyPr/>
          <a:lstStyle/>
          <a:p>
            <a:fld id="{E4AB80EA-DB86-D849-B86F-15DAF31F0474}" type="slidenum">
              <a:rPr lang="en-US" smtClean="0"/>
              <a:pPr/>
              <a:t>19</a:t>
            </a:fld>
            <a:endParaRPr lang="en-US" dirty="0"/>
          </a:p>
        </p:txBody>
      </p:sp>
      <p:graphicFrame>
        <p:nvGraphicFramePr>
          <p:cNvPr id="5" name="Table 5">
            <a:extLst>
              <a:ext uri="{FF2B5EF4-FFF2-40B4-BE49-F238E27FC236}">
                <a16:creationId xmlns:a16="http://schemas.microsoft.com/office/drawing/2014/main" id="{C3FD866F-ACDE-48EE-A2FC-5675CC279244}"/>
              </a:ext>
            </a:extLst>
          </p:cNvPr>
          <p:cNvGraphicFramePr>
            <a:graphicFrameLocks/>
          </p:cNvGraphicFramePr>
          <p:nvPr/>
        </p:nvGraphicFramePr>
        <p:xfrm>
          <a:off x="1079500" y="892799"/>
          <a:ext cx="10029824" cy="2011680"/>
        </p:xfrm>
        <a:graphic>
          <a:graphicData uri="http://schemas.openxmlformats.org/drawingml/2006/table">
            <a:tbl>
              <a:tblPr firstRow="1" bandRow="1">
                <a:tableStyleId>{5C22544A-7EE6-4342-B048-85BDC9FD1C3A}</a:tableStyleId>
              </a:tblPr>
              <a:tblGrid>
                <a:gridCol w="2683203">
                  <a:extLst>
                    <a:ext uri="{9D8B030D-6E8A-4147-A177-3AD203B41FA5}">
                      <a16:colId xmlns:a16="http://schemas.microsoft.com/office/drawing/2014/main" val="3915274346"/>
                    </a:ext>
                  </a:extLst>
                </a:gridCol>
                <a:gridCol w="4645573">
                  <a:extLst>
                    <a:ext uri="{9D8B030D-6E8A-4147-A177-3AD203B41FA5}">
                      <a16:colId xmlns:a16="http://schemas.microsoft.com/office/drawing/2014/main" val="4206057414"/>
                    </a:ext>
                  </a:extLst>
                </a:gridCol>
                <a:gridCol w="1313793">
                  <a:extLst>
                    <a:ext uri="{9D8B030D-6E8A-4147-A177-3AD203B41FA5}">
                      <a16:colId xmlns:a16="http://schemas.microsoft.com/office/drawing/2014/main" val="698092412"/>
                    </a:ext>
                  </a:extLst>
                </a:gridCol>
                <a:gridCol w="1387255">
                  <a:extLst>
                    <a:ext uri="{9D8B030D-6E8A-4147-A177-3AD203B41FA5}">
                      <a16:colId xmlns:a16="http://schemas.microsoft.com/office/drawing/2014/main" val="3900812265"/>
                    </a:ext>
                  </a:extLst>
                </a:gridCol>
              </a:tblGrid>
              <a:tr h="276572">
                <a:tc>
                  <a:txBody>
                    <a:bodyPr/>
                    <a:lstStyle/>
                    <a:p>
                      <a:r>
                        <a:rPr lang="en-GB" sz="1600" dirty="0"/>
                        <a:t>CKD model</a:t>
                      </a:r>
                    </a:p>
                  </a:txBody>
                  <a:tcPr/>
                </a:tc>
                <a:tc>
                  <a:txBody>
                    <a:bodyPr/>
                    <a:lstStyle/>
                    <a:p>
                      <a:r>
                        <a:rPr lang="en-GB" sz="1600" dirty="0"/>
                        <a:t>Contact</a:t>
                      </a:r>
                    </a:p>
                  </a:txBody>
                  <a:tcPr/>
                </a:tc>
                <a:tc>
                  <a:txBody>
                    <a:bodyPr/>
                    <a:lstStyle/>
                    <a:p>
                      <a:r>
                        <a:rPr lang="en-GB" sz="1600" dirty="0"/>
                        <a:t>LW status</a:t>
                      </a:r>
                    </a:p>
                  </a:txBody>
                  <a:tcPr/>
                </a:tc>
                <a:tc>
                  <a:txBody>
                    <a:bodyPr/>
                    <a:lstStyle/>
                    <a:p>
                      <a:r>
                        <a:rPr lang="en-GB" sz="1600" dirty="0"/>
                        <a:t>SW status</a:t>
                      </a:r>
                    </a:p>
                  </a:txBody>
                  <a:tcPr/>
                </a:tc>
                <a:extLst>
                  <a:ext uri="{0D108BD9-81ED-4DB2-BD59-A6C34878D82A}">
                    <a16:rowId xmlns:a16="http://schemas.microsoft.com/office/drawing/2014/main" val="517647077"/>
                  </a:ext>
                </a:extLst>
              </a:tr>
              <a:tr h="276572">
                <a:tc>
                  <a:txBody>
                    <a:bodyPr/>
                    <a:lstStyle/>
                    <a:p>
                      <a:r>
                        <a:rPr lang="en-GB" sz="1600" dirty="0"/>
                        <a:t>RRTMG (</a:t>
                      </a:r>
                      <a:r>
                        <a:rPr lang="en-GB" sz="1600" dirty="0" err="1"/>
                        <a:t>ecRad</a:t>
                      </a:r>
                      <a:r>
                        <a:rPr lang="en-GB" sz="1600" dirty="0"/>
                        <a:t>)</a:t>
                      </a:r>
                    </a:p>
                  </a:txBody>
                  <a:tcPr/>
                </a:tc>
                <a:tc>
                  <a:txBody>
                    <a:bodyPr/>
                    <a:lstStyle/>
                    <a:p>
                      <a:r>
                        <a:rPr lang="en-GB" sz="1600" dirty="0"/>
                        <a:t>Robin Hogan</a:t>
                      </a:r>
                    </a:p>
                  </a:txBody>
                  <a:tcPr/>
                </a:tc>
                <a:tc>
                  <a:txBody>
                    <a:bodyPr/>
                    <a:lstStyle/>
                    <a:p>
                      <a:r>
                        <a:rPr lang="en-GB" sz="1600" dirty="0"/>
                        <a:t>v1.2.0</a:t>
                      </a:r>
                    </a:p>
                  </a:txBody>
                  <a:tcPr/>
                </a:tc>
                <a:tc>
                  <a:txBody>
                    <a:bodyPr/>
                    <a:lstStyle/>
                    <a:p>
                      <a:r>
                        <a:rPr lang="en-GB" sz="1600" dirty="0"/>
                        <a:t>v1.2.0</a:t>
                      </a:r>
                    </a:p>
                  </a:txBody>
                  <a:tcPr/>
                </a:tc>
                <a:extLst>
                  <a:ext uri="{0D108BD9-81ED-4DB2-BD59-A6C34878D82A}">
                    <a16:rowId xmlns:a16="http://schemas.microsoft.com/office/drawing/2014/main" val="442930233"/>
                  </a:ext>
                </a:extLst>
              </a:tr>
              <a:tr h="276572">
                <a:tc>
                  <a:txBody>
                    <a:bodyPr/>
                    <a:lstStyle/>
                    <a:p>
                      <a:r>
                        <a:rPr lang="en-GB" sz="1600" dirty="0"/>
                        <a:t>RRTMGP (RTE)</a:t>
                      </a:r>
                    </a:p>
                  </a:txBody>
                  <a:tcPr/>
                </a:tc>
                <a:tc>
                  <a:txBody>
                    <a:bodyPr/>
                    <a:lstStyle/>
                    <a:p>
                      <a:r>
                        <a:rPr lang="en-GB" sz="1600" dirty="0"/>
                        <a:t>Robert Pincus</a:t>
                      </a:r>
                    </a:p>
                  </a:txBody>
                  <a:tcPr/>
                </a:tc>
                <a:tc>
                  <a:txBody>
                    <a:bodyPr/>
                    <a:lstStyle/>
                    <a:p>
                      <a:r>
                        <a:rPr lang="en-GB" sz="1600" dirty="0"/>
                        <a:t>v181204</a:t>
                      </a:r>
                    </a:p>
                  </a:txBody>
                  <a:tcPr/>
                </a:tc>
                <a:tc>
                  <a:txBody>
                    <a:bodyPr/>
                    <a:lstStyle/>
                    <a:p>
                      <a:r>
                        <a:rPr lang="en-GB" sz="1600" dirty="0"/>
                        <a:t>v181204</a:t>
                      </a:r>
                    </a:p>
                  </a:txBody>
                  <a:tcPr/>
                </a:tc>
                <a:extLst>
                  <a:ext uri="{0D108BD9-81ED-4DB2-BD59-A6C34878D82A}">
                    <a16:rowId xmlns:a16="http://schemas.microsoft.com/office/drawing/2014/main" val="38789609"/>
                  </a:ext>
                </a:extLst>
              </a:tr>
              <a:tr h="276572">
                <a:tc>
                  <a:txBody>
                    <a:bodyPr/>
                    <a:lstStyle/>
                    <a:p>
                      <a:r>
                        <a:rPr lang="en-GB" sz="1600" dirty="0"/>
                        <a:t>RRTMGP-NN</a:t>
                      </a:r>
                    </a:p>
                  </a:txBody>
                  <a:tcPr/>
                </a:tc>
                <a:tc>
                  <a:txBody>
                    <a:bodyPr/>
                    <a:lstStyle/>
                    <a:p>
                      <a:r>
                        <a:rPr lang="en-GB" sz="1600" dirty="0"/>
                        <a:t>Peter </a:t>
                      </a:r>
                      <a:r>
                        <a:rPr lang="en-GB" sz="1600" dirty="0" err="1"/>
                        <a:t>Ukkonen</a:t>
                      </a:r>
                      <a:endParaRPr lang="en-GB" sz="1600" dirty="0"/>
                    </a:p>
                  </a:txBody>
                  <a:tcPr/>
                </a:tc>
                <a:tc>
                  <a:txBody>
                    <a:bodyPr/>
                    <a:lstStyle/>
                    <a:p>
                      <a:r>
                        <a:rPr lang="en-GB" sz="1600" dirty="0"/>
                        <a:t>v1.0</a:t>
                      </a:r>
                    </a:p>
                  </a:txBody>
                  <a:tcPr/>
                </a:tc>
                <a:tc>
                  <a:txBody>
                    <a:bodyPr/>
                    <a:lstStyle/>
                    <a:p>
                      <a:endParaRPr lang="en-GB" sz="1600" dirty="0"/>
                    </a:p>
                  </a:txBody>
                  <a:tcPr/>
                </a:tc>
                <a:extLst>
                  <a:ext uri="{0D108BD9-81ED-4DB2-BD59-A6C34878D82A}">
                    <a16:rowId xmlns:a16="http://schemas.microsoft.com/office/drawing/2014/main" val="1774599634"/>
                  </a:ext>
                </a:extLst>
              </a:tr>
              <a:tr h="276572">
                <a:tc>
                  <a:txBody>
                    <a:bodyPr/>
                    <a:lstStyle/>
                    <a:p>
                      <a:r>
                        <a:rPr lang="en-GB" sz="1600" dirty="0"/>
                        <a:t>MODTRAN</a:t>
                      </a:r>
                    </a:p>
                  </a:txBody>
                  <a:tcPr/>
                </a:tc>
                <a:tc>
                  <a:txBody>
                    <a:bodyPr/>
                    <a:lstStyle/>
                    <a:p>
                      <a:r>
                        <a:rPr lang="en-GB" sz="1600" dirty="0"/>
                        <a:t>Alexander Berk</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957042177"/>
                  </a:ext>
                </a:extLst>
              </a:tr>
              <a:tr h="276572">
                <a:tc>
                  <a:txBody>
                    <a:bodyPr/>
                    <a:lstStyle/>
                    <a:p>
                      <a:r>
                        <a:rPr lang="en-GB" sz="1600" dirty="0"/>
                        <a:t>Fu-</a:t>
                      </a:r>
                      <a:r>
                        <a:rPr lang="en-GB" sz="1600" dirty="0" err="1"/>
                        <a:t>Liou</a:t>
                      </a:r>
                      <a:endParaRPr lang="en-GB" sz="1600" dirty="0"/>
                    </a:p>
                  </a:txBody>
                  <a:tcPr/>
                </a:tc>
                <a:tc>
                  <a:txBody>
                    <a:bodyPr/>
                    <a:lstStyle/>
                    <a:p>
                      <a:r>
                        <a:rPr lang="en-GB" sz="1600" dirty="0"/>
                        <a:t>Lei Lin</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008709536"/>
                  </a:ext>
                </a:extLst>
              </a:tr>
            </a:tbl>
          </a:graphicData>
        </a:graphic>
      </p:graphicFrame>
      <p:graphicFrame>
        <p:nvGraphicFramePr>
          <p:cNvPr id="7" name="Table 5">
            <a:extLst>
              <a:ext uri="{FF2B5EF4-FFF2-40B4-BE49-F238E27FC236}">
                <a16:creationId xmlns:a16="http://schemas.microsoft.com/office/drawing/2014/main" id="{6C09228D-4D9E-4409-8093-EFDFC25E2B64}"/>
              </a:ext>
            </a:extLst>
          </p:cNvPr>
          <p:cNvGraphicFramePr>
            <a:graphicFrameLocks/>
          </p:cNvGraphicFramePr>
          <p:nvPr>
            <p:extLst>
              <p:ext uri="{D42A27DB-BD31-4B8C-83A1-F6EECF244321}">
                <p14:modId xmlns:p14="http://schemas.microsoft.com/office/powerpoint/2010/main" val="1179189929"/>
              </p:ext>
            </p:extLst>
          </p:nvPr>
        </p:nvGraphicFramePr>
        <p:xfrm>
          <a:off x="1079388" y="3155598"/>
          <a:ext cx="10029824" cy="3017520"/>
        </p:xfrm>
        <a:graphic>
          <a:graphicData uri="http://schemas.openxmlformats.org/drawingml/2006/table">
            <a:tbl>
              <a:tblPr firstRow="1" bandRow="1">
                <a:tableStyleId>{21E4AEA4-8DFA-4A89-87EB-49C32662AFE0}</a:tableStyleId>
              </a:tblPr>
              <a:tblGrid>
                <a:gridCol w="2704336">
                  <a:extLst>
                    <a:ext uri="{9D8B030D-6E8A-4147-A177-3AD203B41FA5}">
                      <a16:colId xmlns:a16="http://schemas.microsoft.com/office/drawing/2014/main" val="3915274346"/>
                    </a:ext>
                  </a:extLst>
                </a:gridCol>
                <a:gridCol w="4624552">
                  <a:extLst>
                    <a:ext uri="{9D8B030D-6E8A-4147-A177-3AD203B41FA5}">
                      <a16:colId xmlns:a16="http://schemas.microsoft.com/office/drawing/2014/main" val="4206057414"/>
                    </a:ext>
                  </a:extLst>
                </a:gridCol>
                <a:gridCol w="1313793">
                  <a:extLst>
                    <a:ext uri="{9D8B030D-6E8A-4147-A177-3AD203B41FA5}">
                      <a16:colId xmlns:a16="http://schemas.microsoft.com/office/drawing/2014/main" val="698092412"/>
                    </a:ext>
                  </a:extLst>
                </a:gridCol>
                <a:gridCol w="1387143">
                  <a:extLst>
                    <a:ext uri="{9D8B030D-6E8A-4147-A177-3AD203B41FA5}">
                      <a16:colId xmlns:a16="http://schemas.microsoft.com/office/drawing/2014/main" val="3900812265"/>
                    </a:ext>
                  </a:extLst>
                </a:gridCol>
              </a:tblGrid>
              <a:tr h="212043">
                <a:tc>
                  <a:txBody>
                    <a:bodyPr/>
                    <a:lstStyle/>
                    <a:p>
                      <a:r>
                        <a:rPr lang="en-GB" sz="1600" dirty="0"/>
                        <a:t>CKD tool</a:t>
                      </a:r>
                    </a:p>
                  </a:txBody>
                  <a:tcPr/>
                </a:tc>
                <a:tc>
                  <a:txBody>
                    <a:bodyPr/>
                    <a:lstStyle/>
                    <a:p>
                      <a:r>
                        <a:rPr lang="en-GB" sz="1600" dirty="0"/>
                        <a:t>Contact</a:t>
                      </a:r>
                    </a:p>
                  </a:txBody>
                  <a:tcPr/>
                </a:tc>
                <a:tc>
                  <a:txBody>
                    <a:bodyPr/>
                    <a:lstStyle/>
                    <a:p>
                      <a:r>
                        <a:rPr lang="en-GB" sz="1600" dirty="0"/>
                        <a:t>LW status</a:t>
                      </a:r>
                    </a:p>
                  </a:txBody>
                  <a:tcPr/>
                </a:tc>
                <a:tc>
                  <a:txBody>
                    <a:bodyPr/>
                    <a:lstStyle/>
                    <a:p>
                      <a:r>
                        <a:rPr lang="en-GB" sz="1600" dirty="0"/>
                        <a:t>SW status</a:t>
                      </a:r>
                    </a:p>
                  </a:txBody>
                  <a:tcPr/>
                </a:tc>
                <a:extLst>
                  <a:ext uri="{0D108BD9-81ED-4DB2-BD59-A6C34878D82A}">
                    <a16:rowId xmlns:a16="http://schemas.microsoft.com/office/drawing/2014/main" val="517647077"/>
                  </a:ext>
                </a:extLst>
              </a:tr>
              <a:tr h="212043">
                <a:tc>
                  <a:txBody>
                    <a:bodyPr/>
                    <a:lstStyle/>
                    <a:p>
                      <a:r>
                        <a:rPr lang="en-GB" sz="1600" dirty="0"/>
                        <a:t>SOCRATES</a:t>
                      </a:r>
                    </a:p>
                  </a:txBody>
                  <a:tcPr/>
                </a:tc>
                <a:tc>
                  <a:txBody>
                    <a:bodyPr/>
                    <a:lstStyle/>
                    <a:p>
                      <a:r>
                        <a:rPr lang="en-GB" sz="1600" dirty="0"/>
                        <a:t>James Manners</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442930233"/>
                  </a:ext>
                </a:extLst>
              </a:tr>
              <a:tr h="212043">
                <a:tc>
                  <a:txBody>
                    <a:bodyPr/>
                    <a:lstStyle/>
                    <a:p>
                      <a:r>
                        <a:rPr lang="en-GB" sz="1600" dirty="0" err="1"/>
                        <a:t>ecCKD</a:t>
                      </a:r>
                      <a:endParaRPr lang="en-GB" sz="1600" dirty="0"/>
                    </a:p>
                  </a:txBody>
                  <a:tcPr/>
                </a:tc>
                <a:tc>
                  <a:txBody>
                    <a:bodyPr/>
                    <a:lstStyle/>
                    <a:p>
                      <a:r>
                        <a:rPr lang="en-GB" sz="1600" dirty="0"/>
                        <a:t>Robin Hogan</a:t>
                      </a:r>
                    </a:p>
                  </a:txBody>
                  <a:tcPr/>
                </a:tc>
                <a:tc>
                  <a:txBody>
                    <a:bodyPr/>
                    <a:lstStyle/>
                    <a:p>
                      <a:r>
                        <a:rPr lang="en-GB" sz="1600" dirty="0"/>
                        <a:t>v0.5</a:t>
                      </a:r>
                    </a:p>
                  </a:txBody>
                  <a:tcPr/>
                </a:tc>
                <a:tc>
                  <a:txBody>
                    <a:bodyPr/>
                    <a:lstStyle/>
                    <a:p>
                      <a:r>
                        <a:rPr lang="en-GB" sz="1600" dirty="0"/>
                        <a:t>v0.6</a:t>
                      </a:r>
                    </a:p>
                  </a:txBody>
                  <a:tcPr/>
                </a:tc>
                <a:extLst>
                  <a:ext uri="{0D108BD9-81ED-4DB2-BD59-A6C34878D82A}">
                    <a16:rowId xmlns:a16="http://schemas.microsoft.com/office/drawing/2014/main" val="38789609"/>
                  </a:ext>
                </a:extLst>
              </a:tr>
              <a:tr h="212043">
                <a:tc>
                  <a:txBody>
                    <a:bodyPr/>
                    <a:lstStyle/>
                    <a:p>
                      <a:r>
                        <a:rPr lang="en-GB" sz="1600" dirty="0"/>
                        <a:t>ARTDECO-</a:t>
                      </a:r>
                      <a:r>
                        <a:rPr lang="en-GB" sz="1600" dirty="0" err="1"/>
                        <a:t>PyKdis</a:t>
                      </a:r>
                      <a:endParaRPr lang="en-GB" sz="1600" dirty="0"/>
                    </a:p>
                  </a:txBody>
                  <a:tcPr/>
                </a:tc>
                <a:tc>
                  <a:txBody>
                    <a:bodyPr/>
                    <a:lstStyle/>
                    <a:p>
                      <a:r>
                        <a:rPr lang="en-GB" sz="1600" dirty="0"/>
                        <a:t>Mathieu Compiegne</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774599634"/>
                  </a:ext>
                </a:extLst>
              </a:tr>
              <a:tr h="212043">
                <a:tc>
                  <a:txBody>
                    <a:bodyPr/>
                    <a:lstStyle/>
                    <a:p>
                      <a:r>
                        <a:rPr lang="en-GB" sz="1600" dirty="0"/>
                        <a:t>INSA-CNRS/LOA/HYGEOS</a:t>
                      </a:r>
                    </a:p>
                  </a:txBody>
                  <a:tcPr/>
                </a:tc>
                <a:tc>
                  <a:txBody>
                    <a:bodyPr/>
                    <a:lstStyle/>
                    <a:p>
                      <a:r>
                        <a:rPr lang="en-GB" sz="1600" dirty="0"/>
                        <a:t>Frederic Andre, Mathieu Compiegne</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716627238"/>
                  </a:ext>
                </a:extLst>
              </a:tr>
              <a:tr h="212043">
                <a:tc>
                  <a:txBody>
                    <a:bodyPr/>
                    <a:lstStyle/>
                    <a:p>
                      <a:r>
                        <a:rPr lang="en-GB" sz="1600" dirty="0"/>
                        <a:t>PSLACKD</a:t>
                      </a:r>
                    </a:p>
                  </a:txBody>
                  <a:tcPr/>
                </a:tc>
                <a:tc>
                  <a:txBody>
                    <a:bodyPr/>
                    <a:lstStyle/>
                    <a:p>
                      <a:r>
                        <a:rPr lang="en-GB" sz="1600" dirty="0"/>
                        <a:t>Seiji Kato, Fred Rose</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957042177"/>
                  </a:ext>
                </a:extLst>
              </a:tr>
              <a:tr h="212043">
                <a:tc>
                  <a:txBody>
                    <a:bodyPr/>
                    <a:lstStyle/>
                    <a:p>
                      <a:r>
                        <a:rPr lang="en-GB" sz="1600" dirty="0"/>
                        <a:t>CMA scheme</a:t>
                      </a:r>
                    </a:p>
                  </a:txBody>
                  <a:tcPr/>
                </a:tc>
                <a:tc>
                  <a:txBody>
                    <a:bodyPr/>
                    <a:lstStyle/>
                    <a:p>
                      <a:r>
                        <a:rPr lang="en-GB" sz="1600" dirty="0"/>
                        <a:t>Hua Zhang</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743184105"/>
                  </a:ext>
                </a:extLst>
              </a:tr>
              <a:tr h="212043">
                <a:tc>
                  <a:txBody>
                    <a:bodyPr/>
                    <a:lstStyle/>
                    <a:p>
                      <a:r>
                        <a:rPr lang="en-GB" sz="1600" dirty="0" err="1"/>
                        <a:t>mstrnX</a:t>
                      </a:r>
                      <a:endParaRPr lang="en-GB" sz="1600" dirty="0"/>
                    </a:p>
                  </a:txBody>
                  <a:tcPr/>
                </a:tc>
                <a:tc>
                  <a:txBody>
                    <a:bodyPr/>
                    <a:lstStyle/>
                    <a:p>
                      <a:r>
                        <a:rPr lang="en-GB" sz="1600" dirty="0"/>
                        <a:t>Miho Sekiguchi</a:t>
                      </a:r>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445470870"/>
                  </a:ext>
                </a:extLst>
              </a:tr>
              <a:tr h="191710">
                <a:tc>
                  <a:txBody>
                    <a:bodyPr/>
                    <a:lstStyle/>
                    <a:p>
                      <a:r>
                        <a:rPr lang="en-GB" sz="1600" dirty="0"/>
                        <a:t>KBIN</a:t>
                      </a:r>
                    </a:p>
                  </a:txBody>
                  <a:tcPr/>
                </a:tc>
                <a:tc>
                  <a:txBody>
                    <a:bodyPr/>
                    <a:lstStyle/>
                    <a:p>
                      <a:r>
                        <a:rPr lang="en-GB" sz="1600" dirty="0"/>
                        <a:t>Nils </a:t>
                      </a:r>
                      <a:r>
                        <a:rPr lang="en-GB" sz="1600" dirty="0" err="1"/>
                        <a:t>Madenach</a:t>
                      </a:r>
                      <a:r>
                        <a:rPr lang="en-GB" sz="1600" dirty="0"/>
                        <a:t>, Juergen Fischer, Rene </a:t>
                      </a:r>
                      <a:r>
                        <a:rPr lang="en-GB" sz="1600" dirty="0" err="1"/>
                        <a:t>Preusker</a:t>
                      </a:r>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01831619"/>
                  </a:ext>
                </a:extLst>
              </a:tr>
            </a:tbl>
          </a:graphicData>
        </a:graphic>
      </p:graphicFrame>
    </p:spTree>
    <p:extLst>
      <p:ext uri="{BB962C8B-B14F-4D97-AF65-F5344CB8AC3E}">
        <p14:creationId xmlns:p14="http://schemas.microsoft.com/office/powerpoint/2010/main" val="2688547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CE14A-EA81-42A9-BCD1-5B5F0FEB10A9}"/>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D49C877B-1FA7-4493-AABB-7228ECFCC831}"/>
              </a:ext>
            </a:extLst>
          </p:cNvPr>
          <p:cNvSpPr>
            <a:spLocks noGrp="1"/>
          </p:cNvSpPr>
          <p:nvPr>
            <p:ph sz="quarter" idx="14"/>
          </p:nvPr>
        </p:nvSpPr>
        <p:spPr/>
        <p:txBody>
          <a:bodyPr/>
          <a:lstStyle/>
          <a:p>
            <a:pPr marL="342900" indent="-342900">
              <a:buFont typeface="+mj-lt"/>
              <a:buAutoNum type="arabicPeriod"/>
            </a:pPr>
            <a:r>
              <a:rPr lang="en-GB" b="0" i="0" dirty="0">
                <a:solidFill>
                  <a:srgbClr val="201F1E"/>
                </a:solidFill>
                <a:effectLst/>
                <a:latin typeface="Segoe UI" panose="020B0502040204020203" pitchFamily="34" charset="0"/>
              </a:rPr>
              <a:t>What is being asked of CKDMIP participants? (Robin)</a:t>
            </a:r>
          </a:p>
          <a:p>
            <a:pPr marL="793512" lvl="1" indent="-342900"/>
            <a:r>
              <a:rPr lang="en-GB" b="0" i="0" dirty="0">
                <a:solidFill>
                  <a:srgbClr val="201F1E"/>
                </a:solidFill>
                <a:effectLst/>
                <a:latin typeface="Segoe UI" panose="020B0502040204020203" pitchFamily="34" charset="0"/>
              </a:rPr>
              <a:t>Discussion: what further help/software/data would be of use to participants?</a:t>
            </a:r>
          </a:p>
          <a:p>
            <a:pPr marL="342900" indent="-342900">
              <a:buFont typeface="+mj-lt"/>
              <a:buAutoNum type="arabicPeriod"/>
            </a:pPr>
            <a:r>
              <a:rPr lang="en-GB" dirty="0">
                <a:solidFill>
                  <a:srgbClr val="201F1E"/>
                </a:solidFill>
                <a:latin typeface="Segoe UI" panose="020B0502040204020203" pitchFamily="34" charset="0"/>
              </a:rPr>
              <a:t>Summary of results so far (Robin)</a:t>
            </a:r>
          </a:p>
          <a:p>
            <a:pPr marL="342900" indent="-342900">
              <a:buFont typeface="+mj-lt"/>
              <a:buAutoNum type="arabicPeriod"/>
            </a:pPr>
            <a:r>
              <a:rPr lang="en-GB" b="0" i="0" dirty="0">
                <a:solidFill>
                  <a:srgbClr val="201F1E"/>
                </a:solidFill>
                <a:effectLst/>
                <a:latin typeface="Segoe UI" panose="020B0502040204020203" pitchFamily="34" charset="0"/>
              </a:rPr>
              <a:t>Overview of SOCRATES CKD tool (James Manners)</a:t>
            </a:r>
          </a:p>
          <a:p>
            <a:pPr marL="793512" lvl="1" indent="-342900"/>
            <a:r>
              <a:rPr lang="en-GB" b="0" i="0" dirty="0">
                <a:solidFill>
                  <a:srgbClr val="201F1E"/>
                </a:solidFill>
                <a:effectLst/>
                <a:latin typeface="Segoe UI" panose="020B0502040204020203" pitchFamily="34" charset="0"/>
              </a:rPr>
              <a:t>Discussion: what are the interesting differences between CKD approaches that we can evaluate using the CKDMIP dataset? </a:t>
            </a:r>
          </a:p>
          <a:p>
            <a:pPr marL="342900" indent="-342900">
              <a:buFont typeface="+mj-lt"/>
              <a:buAutoNum type="arabicPeriod"/>
            </a:pPr>
            <a:r>
              <a:rPr lang="en-GB" b="0" i="0" dirty="0">
                <a:solidFill>
                  <a:srgbClr val="201F1E"/>
                </a:solidFill>
                <a:effectLst/>
                <a:latin typeface="Segoe UI" panose="020B0502040204020203" pitchFamily="34" charset="0"/>
              </a:rPr>
              <a:t>Towards a community tool chain for gas optics (Robert Pincus)</a:t>
            </a:r>
          </a:p>
          <a:p>
            <a:pPr marL="793512" lvl="1" indent="-342900"/>
            <a:r>
              <a:rPr lang="en-GB" dirty="0">
                <a:solidFill>
                  <a:srgbClr val="201F1E"/>
                </a:solidFill>
                <a:latin typeface="Segoe UI" panose="020B0502040204020203" pitchFamily="34" charset="0"/>
              </a:rPr>
              <a:t>Discussion: what are the community needs, can existing codes be released open source?</a:t>
            </a:r>
            <a:endParaRPr lang="en-GB" b="0" i="0" dirty="0">
              <a:solidFill>
                <a:srgbClr val="201F1E"/>
              </a:solidFill>
              <a:effectLst/>
              <a:latin typeface="Segoe UI" panose="020B0502040204020203" pitchFamily="34" charset="0"/>
            </a:endParaRPr>
          </a:p>
          <a:p>
            <a:pPr marL="342900" indent="-342900">
              <a:buFont typeface="+mj-lt"/>
              <a:buAutoNum type="arabicPeriod"/>
            </a:pPr>
            <a:r>
              <a:rPr lang="en-GB" dirty="0">
                <a:solidFill>
                  <a:srgbClr val="201F1E"/>
                </a:solidFill>
                <a:latin typeface="Segoe UI" panose="020B0502040204020203" pitchFamily="34" charset="0"/>
              </a:rPr>
              <a:t>Discussion of next steps</a:t>
            </a:r>
            <a:r>
              <a:rPr lang="en-GB" b="0" i="0" dirty="0">
                <a:solidFill>
                  <a:srgbClr val="201F1E"/>
                </a:solidFill>
                <a:effectLst/>
                <a:latin typeface="Segoe UI" panose="020B0502040204020203" pitchFamily="34" charset="0"/>
              </a:rPr>
              <a:t> (all)</a:t>
            </a:r>
          </a:p>
          <a:p>
            <a:pPr marL="793512" lvl="1" indent="-342900"/>
            <a:r>
              <a:rPr lang="en-GB" b="0" i="0" dirty="0">
                <a:solidFill>
                  <a:srgbClr val="201F1E"/>
                </a:solidFill>
                <a:effectLst/>
                <a:latin typeface="Segoe UI" panose="020B0502040204020203" pitchFamily="34" charset="0"/>
              </a:rPr>
              <a:t>What is a realistic timeline: from gathering contributions from all models to a CKDMIP results paper?</a:t>
            </a:r>
          </a:p>
          <a:p>
            <a:pPr marL="793512" lvl="1" indent="-342900"/>
            <a:r>
              <a:rPr lang="en-GB" dirty="0">
                <a:solidFill>
                  <a:srgbClr val="201F1E"/>
                </a:solidFill>
                <a:latin typeface="Segoe UI" panose="020B0502040204020203" pitchFamily="34" charset="0"/>
              </a:rPr>
              <a:t>What else is needed, e.g. clouds, spectrally varying surface albedo, non-LTE…?</a:t>
            </a:r>
          </a:p>
          <a:p>
            <a:pPr marL="793512" lvl="1" indent="-342900"/>
            <a:r>
              <a:rPr lang="en-GB" dirty="0">
                <a:solidFill>
                  <a:srgbClr val="201F1E"/>
                </a:solidFill>
                <a:latin typeface="Segoe UI" panose="020B0502040204020203" pitchFamily="34" charset="0"/>
              </a:rPr>
              <a:t>Next meeting(s)?</a:t>
            </a:r>
          </a:p>
        </p:txBody>
      </p:sp>
      <p:sp>
        <p:nvSpPr>
          <p:cNvPr id="4" name="Slide Number Placeholder 3">
            <a:extLst>
              <a:ext uri="{FF2B5EF4-FFF2-40B4-BE49-F238E27FC236}">
                <a16:creationId xmlns:a16="http://schemas.microsoft.com/office/drawing/2014/main" id="{6B794DB1-4CF7-4177-AE39-B2A50B89CCD0}"/>
              </a:ext>
            </a:extLst>
          </p:cNvPr>
          <p:cNvSpPr>
            <a:spLocks noGrp="1"/>
          </p:cNvSpPr>
          <p:nvPr>
            <p:ph type="sldNum" sz="quarter" idx="10"/>
          </p:nvPr>
        </p:nvSpPr>
        <p:spPr/>
        <p:txBody>
          <a:bodyPr/>
          <a:lstStyle/>
          <a:p>
            <a:fld id="{E4AB80EA-DB86-D849-B86F-15DAF31F0474}" type="slidenum">
              <a:rPr lang="en-US" smtClean="0"/>
              <a:pPr/>
              <a:t>2</a:t>
            </a:fld>
            <a:endParaRPr lang="en-US" dirty="0"/>
          </a:p>
        </p:txBody>
      </p:sp>
    </p:spTree>
    <p:extLst>
      <p:ext uri="{BB962C8B-B14F-4D97-AF65-F5344CB8AC3E}">
        <p14:creationId xmlns:p14="http://schemas.microsoft.com/office/powerpoint/2010/main" val="1481036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ED59C-6943-497A-A50A-C5A6264AF61E}"/>
              </a:ext>
            </a:extLst>
          </p:cNvPr>
          <p:cNvSpPr>
            <a:spLocks noGrp="1"/>
          </p:cNvSpPr>
          <p:nvPr>
            <p:ph type="title"/>
          </p:nvPr>
        </p:nvSpPr>
        <p:spPr>
          <a:xfrm>
            <a:off x="335903" y="360000"/>
            <a:ext cx="10773698" cy="369332"/>
          </a:xfrm>
        </p:spPr>
        <p:txBody>
          <a:bodyPr/>
          <a:lstStyle/>
          <a:p>
            <a:r>
              <a:rPr lang="en-GB" dirty="0"/>
              <a:t>Longwave</a:t>
            </a:r>
            <a:br>
              <a:rPr lang="en-GB" dirty="0"/>
            </a:br>
            <a:r>
              <a:rPr lang="en-GB" dirty="0"/>
              <a:t>RRTMG</a:t>
            </a:r>
          </a:p>
        </p:txBody>
      </p:sp>
      <p:sp>
        <p:nvSpPr>
          <p:cNvPr id="3" name="Content Placeholder 2">
            <a:extLst>
              <a:ext uri="{FF2B5EF4-FFF2-40B4-BE49-F238E27FC236}">
                <a16:creationId xmlns:a16="http://schemas.microsoft.com/office/drawing/2014/main" id="{32AD1B95-69E5-4254-AD11-40362F4CF01A}"/>
              </a:ext>
            </a:extLst>
          </p:cNvPr>
          <p:cNvSpPr>
            <a:spLocks noGrp="1"/>
          </p:cNvSpPr>
          <p:nvPr>
            <p:ph sz="quarter" idx="14"/>
          </p:nvPr>
        </p:nvSpPr>
        <p:spPr>
          <a:xfrm>
            <a:off x="438539" y="1371600"/>
            <a:ext cx="10671061" cy="4550400"/>
          </a:xfrm>
        </p:spPr>
        <p:txBody>
          <a:bodyPr/>
          <a:lstStyle/>
          <a:p>
            <a:r>
              <a:rPr lang="en-GB" dirty="0"/>
              <a:t>16 bands</a:t>
            </a:r>
          </a:p>
          <a:p>
            <a:r>
              <a:rPr lang="en-GB" dirty="0"/>
              <a:t>140 g points</a:t>
            </a:r>
          </a:p>
        </p:txBody>
      </p:sp>
      <p:sp>
        <p:nvSpPr>
          <p:cNvPr id="4" name="Slide Number Placeholder 3">
            <a:extLst>
              <a:ext uri="{FF2B5EF4-FFF2-40B4-BE49-F238E27FC236}">
                <a16:creationId xmlns:a16="http://schemas.microsoft.com/office/drawing/2014/main" id="{378AE168-DBFF-46AE-ABE6-0F7D7DCADC77}"/>
              </a:ext>
            </a:extLst>
          </p:cNvPr>
          <p:cNvSpPr>
            <a:spLocks noGrp="1"/>
          </p:cNvSpPr>
          <p:nvPr>
            <p:ph type="sldNum" sz="quarter" idx="10"/>
          </p:nvPr>
        </p:nvSpPr>
        <p:spPr/>
        <p:txBody>
          <a:bodyPr/>
          <a:lstStyle/>
          <a:p>
            <a:fld id="{E4AB80EA-DB86-D849-B86F-15DAF31F0474}" type="slidenum">
              <a:rPr lang="en-US" smtClean="0"/>
              <a:pPr/>
              <a:t>20</a:t>
            </a:fld>
            <a:endParaRPr lang="en-US" dirty="0"/>
          </a:p>
        </p:txBody>
      </p:sp>
      <p:pic>
        <p:nvPicPr>
          <p:cNvPr id="2052" name="Picture 4">
            <a:extLst>
              <a:ext uri="{FF2B5EF4-FFF2-40B4-BE49-F238E27FC236}">
                <a16:creationId xmlns:a16="http://schemas.microsoft.com/office/drawing/2014/main" id="{BAD3A3C4-9DCC-41EC-8AB2-20D78C258A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3650" y="0"/>
            <a:ext cx="71215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1231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2458A-E344-45F3-A942-CC014C5AD4BD}"/>
              </a:ext>
            </a:extLst>
          </p:cNvPr>
          <p:cNvSpPr>
            <a:spLocks noGrp="1"/>
          </p:cNvSpPr>
          <p:nvPr>
            <p:ph type="title"/>
          </p:nvPr>
        </p:nvSpPr>
        <p:spPr>
          <a:xfrm>
            <a:off x="335902" y="360000"/>
            <a:ext cx="10773698" cy="369332"/>
          </a:xfrm>
        </p:spPr>
        <p:txBody>
          <a:bodyPr/>
          <a:lstStyle/>
          <a:p>
            <a:r>
              <a:rPr lang="en-GB" dirty="0"/>
              <a:t>Longwave</a:t>
            </a:r>
            <a:br>
              <a:rPr lang="en-GB" dirty="0"/>
            </a:br>
            <a:r>
              <a:rPr lang="en-GB" dirty="0"/>
              <a:t>RRTMGP</a:t>
            </a:r>
          </a:p>
        </p:txBody>
      </p:sp>
      <p:sp>
        <p:nvSpPr>
          <p:cNvPr id="3" name="Content Placeholder 2">
            <a:extLst>
              <a:ext uri="{FF2B5EF4-FFF2-40B4-BE49-F238E27FC236}">
                <a16:creationId xmlns:a16="http://schemas.microsoft.com/office/drawing/2014/main" id="{1C286FC4-6D2E-4C6E-BCF3-645DD84D4F1B}"/>
              </a:ext>
            </a:extLst>
          </p:cNvPr>
          <p:cNvSpPr>
            <a:spLocks noGrp="1"/>
          </p:cNvSpPr>
          <p:nvPr>
            <p:ph sz="quarter" idx="14"/>
          </p:nvPr>
        </p:nvSpPr>
        <p:spPr>
          <a:xfrm>
            <a:off x="429208" y="1352938"/>
            <a:ext cx="10680392" cy="4569061"/>
          </a:xfrm>
        </p:spPr>
        <p:txBody>
          <a:bodyPr/>
          <a:lstStyle/>
          <a:p>
            <a:r>
              <a:rPr lang="en-GB" dirty="0"/>
              <a:t>16 bands</a:t>
            </a:r>
          </a:p>
          <a:p>
            <a:r>
              <a:rPr lang="en-GB" dirty="0"/>
              <a:t>256 g points</a:t>
            </a:r>
          </a:p>
        </p:txBody>
      </p:sp>
      <p:sp>
        <p:nvSpPr>
          <p:cNvPr id="4" name="Slide Number Placeholder 3">
            <a:extLst>
              <a:ext uri="{FF2B5EF4-FFF2-40B4-BE49-F238E27FC236}">
                <a16:creationId xmlns:a16="http://schemas.microsoft.com/office/drawing/2014/main" id="{DBA2AFE7-AEB4-44DC-9CC2-FD0642EFC6AF}"/>
              </a:ext>
            </a:extLst>
          </p:cNvPr>
          <p:cNvSpPr>
            <a:spLocks noGrp="1"/>
          </p:cNvSpPr>
          <p:nvPr>
            <p:ph type="sldNum" sz="quarter" idx="10"/>
          </p:nvPr>
        </p:nvSpPr>
        <p:spPr/>
        <p:txBody>
          <a:bodyPr/>
          <a:lstStyle/>
          <a:p>
            <a:fld id="{E4AB80EA-DB86-D849-B86F-15DAF31F0474}" type="slidenum">
              <a:rPr lang="en-US" smtClean="0"/>
              <a:pPr/>
              <a:t>21</a:t>
            </a:fld>
            <a:endParaRPr lang="en-US" dirty="0"/>
          </a:p>
        </p:txBody>
      </p:sp>
      <p:pic>
        <p:nvPicPr>
          <p:cNvPr id="3074" name="Picture 2">
            <a:extLst>
              <a:ext uri="{FF2B5EF4-FFF2-40B4-BE49-F238E27FC236}">
                <a16:creationId xmlns:a16="http://schemas.microsoft.com/office/drawing/2014/main" id="{6BDDB112-D457-4FDE-AF37-CD794FE46A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3650" y="0"/>
            <a:ext cx="71215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375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1D15B7-6620-42A8-9C75-63FF8F458478}"/>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A96F8603-F7BA-4352-A61A-32C721B060A2}"/>
              </a:ext>
            </a:extLst>
          </p:cNvPr>
          <p:cNvSpPr>
            <a:spLocks noGrp="1"/>
          </p:cNvSpPr>
          <p:nvPr>
            <p:ph type="sldNum" sz="quarter" idx="10"/>
          </p:nvPr>
        </p:nvSpPr>
        <p:spPr/>
        <p:txBody>
          <a:bodyPr/>
          <a:lstStyle/>
          <a:p>
            <a:fld id="{E4AB80EA-DB86-D849-B86F-15DAF31F0474}" type="slidenum">
              <a:rPr lang="en-US" smtClean="0"/>
              <a:pPr/>
              <a:t>22</a:t>
            </a:fld>
            <a:endParaRPr lang="en-US" dirty="0"/>
          </a:p>
        </p:txBody>
      </p:sp>
      <p:pic>
        <p:nvPicPr>
          <p:cNvPr id="5122" name="Picture 2">
            <a:extLst>
              <a:ext uri="{FF2B5EF4-FFF2-40B4-BE49-F238E27FC236}">
                <a16:creationId xmlns:a16="http://schemas.microsoft.com/office/drawing/2014/main" id="{FC2E8E67-75DB-4949-A60E-825FD17C89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463" y="0"/>
            <a:ext cx="10883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DFC3FBF-2C55-4FBE-84C0-4DCACDE23BF3}"/>
              </a:ext>
            </a:extLst>
          </p:cNvPr>
          <p:cNvSpPr>
            <a:spLocks noGrp="1"/>
          </p:cNvSpPr>
          <p:nvPr>
            <p:ph type="title"/>
          </p:nvPr>
        </p:nvSpPr>
        <p:spPr>
          <a:xfrm>
            <a:off x="5154760" y="2132816"/>
            <a:ext cx="3767250" cy="369332"/>
          </a:xfrm>
        </p:spPr>
        <p:txBody>
          <a:bodyPr/>
          <a:lstStyle/>
          <a:p>
            <a:r>
              <a:rPr lang="en-GB" dirty="0"/>
              <a:t>Longwave RRTMG</a:t>
            </a:r>
          </a:p>
        </p:txBody>
      </p:sp>
    </p:spTree>
    <p:extLst>
      <p:ext uri="{BB962C8B-B14F-4D97-AF65-F5344CB8AC3E}">
        <p14:creationId xmlns:p14="http://schemas.microsoft.com/office/powerpoint/2010/main" val="3006062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C48D7E-13F7-4E63-A62E-3080D2B87DF6}"/>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74AC05BA-AF11-42EE-AF84-7F216F8B8CD7}"/>
              </a:ext>
            </a:extLst>
          </p:cNvPr>
          <p:cNvSpPr>
            <a:spLocks noGrp="1"/>
          </p:cNvSpPr>
          <p:nvPr>
            <p:ph type="sldNum" sz="quarter" idx="10"/>
          </p:nvPr>
        </p:nvSpPr>
        <p:spPr/>
        <p:txBody>
          <a:bodyPr/>
          <a:lstStyle/>
          <a:p>
            <a:fld id="{E4AB80EA-DB86-D849-B86F-15DAF31F0474}" type="slidenum">
              <a:rPr lang="en-US" smtClean="0"/>
              <a:pPr/>
              <a:t>23</a:t>
            </a:fld>
            <a:endParaRPr lang="en-US" dirty="0"/>
          </a:p>
        </p:txBody>
      </p:sp>
      <p:pic>
        <p:nvPicPr>
          <p:cNvPr id="6146" name="Picture 2">
            <a:extLst>
              <a:ext uri="{FF2B5EF4-FFF2-40B4-BE49-F238E27FC236}">
                <a16:creationId xmlns:a16="http://schemas.microsoft.com/office/drawing/2014/main" id="{1B543444-7CC5-4FC5-8D62-2201819C28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88" y="0"/>
            <a:ext cx="108648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D642A595-F91E-4D74-9629-EF835158ADFD}"/>
              </a:ext>
            </a:extLst>
          </p:cNvPr>
          <p:cNvSpPr>
            <a:spLocks noGrp="1"/>
          </p:cNvSpPr>
          <p:nvPr>
            <p:ph type="title"/>
          </p:nvPr>
        </p:nvSpPr>
        <p:spPr>
          <a:xfrm>
            <a:off x="5157478" y="2125030"/>
            <a:ext cx="3694552" cy="369332"/>
          </a:xfrm>
        </p:spPr>
        <p:txBody>
          <a:bodyPr/>
          <a:lstStyle/>
          <a:p>
            <a:r>
              <a:rPr lang="en-GB" dirty="0"/>
              <a:t>Longwave RRTMGP</a:t>
            </a:r>
          </a:p>
        </p:txBody>
      </p:sp>
    </p:spTree>
    <p:extLst>
      <p:ext uri="{BB962C8B-B14F-4D97-AF65-F5344CB8AC3E}">
        <p14:creationId xmlns:p14="http://schemas.microsoft.com/office/powerpoint/2010/main" val="17403847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FAD13D-5DD4-499E-97CE-C083AC2377A0}"/>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863BA2D9-C454-4434-9C4F-744A495A9AAA}"/>
              </a:ext>
            </a:extLst>
          </p:cNvPr>
          <p:cNvSpPr>
            <a:spLocks noGrp="1"/>
          </p:cNvSpPr>
          <p:nvPr>
            <p:ph type="sldNum" sz="quarter" idx="10"/>
          </p:nvPr>
        </p:nvSpPr>
        <p:spPr/>
        <p:txBody>
          <a:bodyPr/>
          <a:lstStyle/>
          <a:p>
            <a:fld id="{E4AB80EA-DB86-D849-B86F-15DAF31F0474}" type="slidenum">
              <a:rPr lang="en-US" smtClean="0"/>
              <a:pPr/>
              <a:t>24</a:t>
            </a:fld>
            <a:endParaRPr lang="en-US" dirty="0"/>
          </a:p>
        </p:txBody>
      </p:sp>
      <p:pic>
        <p:nvPicPr>
          <p:cNvPr id="3074" name="Picture 2">
            <a:extLst>
              <a:ext uri="{FF2B5EF4-FFF2-40B4-BE49-F238E27FC236}">
                <a16:creationId xmlns:a16="http://schemas.microsoft.com/office/drawing/2014/main" id="{7632835F-2D2A-48DC-886D-39F75332B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4150" y="0"/>
            <a:ext cx="927893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98C3DA-F2DB-4D64-90EC-18987EAFE838}"/>
              </a:ext>
            </a:extLst>
          </p:cNvPr>
          <p:cNvSpPr>
            <a:spLocks noGrp="1"/>
          </p:cNvSpPr>
          <p:nvPr>
            <p:ph type="title"/>
          </p:nvPr>
        </p:nvSpPr>
        <p:spPr>
          <a:xfrm>
            <a:off x="326571" y="360000"/>
            <a:ext cx="10783029" cy="369332"/>
          </a:xfrm>
        </p:spPr>
        <p:txBody>
          <a:bodyPr/>
          <a:lstStyle/>
          <a:p>
            <a:r>
              <a:rPr lang="en-GB" dirty="0"/>
              <a:t>Longwave</a:t>
            </a:r>
            <a:br>
              <a:rPr lang="en-GB" dirty="0"/>
            </a:br>
            <a:r>
              <a:rPr lang="en-GB" dirty="0"/>
              <a:t>RRTMG</a:t>
            </a:r>
          </a:p>
        </p:txBody>
      </p:sp>
    </p:spTree>
    <p:extLst>
      <p:ext uri="{BB962C8B-B14F-4D97-AF65-F5344CB8AC3E}">
        <p14:creationId xmlns:p14="http://schemas.microsoft.com/office/powerpoint/2010/main" val="33365531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95A52E-EFB7-4FC5-929F-1BDB282FFABB}"/>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3C963FA7-9D62-4077-950D-C23F5CED6518}"/>
              </a:ext>
            </a:extLst>
          </p:cNvPr>
          <p:cNvSpPr>
            <a:spLocks noGrp="1"/>
          </p:cNvSpPr>
          <p:nvPr>
            <p:ph type="sldNum" sz="quarter" idx="10"/>
          </p:nvPr>
        </p:nvSpPr>
        <p:spPr/>
        <p:txBody>
          <a:bodyPr/>
          <a:lstStyle/>
          <a:p>
            <a:fld id="{E4AB80EA-DB86-D849-B86F-15DAF31F0474}" type="slidenum">
              <a:rPr lang="en-US" smtClean="0"/>
              <a:pPr/>
              <a:t>25</a:t>
            </a:fld>
            <a:endParaRPr lang="en-US" dirty="0"/>
          </a:p>
        </p:txBody>
      </p:sp>
      <p:pic>
        <p:nvPicPr>
          <p:cNvPr id="4098" name="Picture 2">
            <a:extLst>
              <a:ext uri="{FF2B5EF4-FFF2-40B4-BE49-F238E27FC236}">
                <a16:creationId xmlns:a16="http://schemas.microsoft.com/office/drawing/2014/main" id="{09E69E39-846D-44EA-87F3-76CCD1B5D8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4150" y="0"/>
            <a:ext cx="927893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447B14C-1165-4903-B1EA-8A403EAED995}"/>
              </a:ext>
            </a:extLst>
          </p:cNvPr>
          <p:cNvSpPr>
            <a:spLocks noGrp="1"/>
          </p:cNvSpPr>
          <p:nvPr>
            <p:ph type="title"/>
          </p:nvPr>
        </p:nvSpPr>
        <p:spPr>
          <a:xfrm>
            <a:off x="335902" y="360000"/>
            <a:ext cx="10773698" cy="369332"/>
          </a:xfrm>
        </p:spPr>
        <p:txBody>
          <a:bodyPr/>
          <a:lstStyle/>
          <a:p>
            <a:r>
              <a:rPr lang="en-GB" dirty="0"/>
              <a:t>Longwave</a:t>
            </a:r>
            <a:br>
              <a:rPr lang="en-GB" dirty="0"/>
            </a:br>
            <a:r>
              <a:rPr lang="en-GB" dirty="0"/>
              <a:t>RRTMGP</a:t>
            </a:r>
          </a:p>
        </p:txBody>
      </p:sp>
    </p:spTree>
    <p:extLst>
      <p:ext uri="{BB962C8B-B14F-4D97-AF65-F5344CB8AC3E}">
        <p14:creationId xmlns:p14="http://schemas.microsoft.com/office/powerpoint/2010/main" val="28653353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16228-50AC-42B7-A369-13AAD216DF41}"/>
              </a:ext>
            </a:extLst>
          </p:cNvPr>
          <p:cNvSpPr>
            <a:spLocks noGrp="1"/>
          </p:cNvSpPr>
          <p:nvPr>
            <p:ph type="title"/>
          </p:nvPr>
        </p:nvSpPr>
        <p:spPr>
          <a:xfrm>
            <a:off x="326571" y="360000"/>
            <a:ext cx="10783029" cy="369332"/>
          </a:xfrm>
        </p:spPr>
        <p:txBody>
          <a:bodyPr/>
          <a:lstStyle/>
          <a:p>
            <a:r>
              <a:rPr lang="en-GB" dirty="0"/>
              <a:t>Shortwave</a:t>
            </a:r>
            <a:br>
              <a:rPr lang="en-GB" dirty="0"/>
            </a:br>
            <a:r>
              <a:rPr lang="en-GB" dirty="0"/>
              <a:t>RRTMG</a:t>
            </a:r>
          </a:p>
        </p:txBody>
      </p:sp>
      <p:sp>
        <p:nvSpPr>
          <p:cNvPr id="3" name="Content Placeholder 2">
            <a:extLst>
              <a:ext uri="{FF2B5EF4-FFF2-40B4-BE49-F238E27FC236}">
                <a16:creationId xmlns:a16="http://schemas.microsoft.com/office/drawing/2014/main" id="{247FCAE5-58DE-4E68-B65F-B66BEB019051}"/>
              </a:ext>
            </a:extLst>
          </p:cNvPr>
          <p:cNvSpPr>
            <a:spLocks noGrp="1"/>
          </p:cNvSpPr>
          <p:nvPr>
            <p:ph sz="quarter" idx="14"/>
          </p:nvPr>
        </p:nvSpPr>
        <p:spPr>
          <a:xfrm>
            <a:off x="410547" y="1231640"/>
            <a:ext cx="10699053" cy="4690359"/>
          </a:xfrm>
        </p:spPr>
        <p:txBody>
          <a:bodyPr/>
          <a:lstStyle/>
          <a:p>
            <a:r>
              <a:rPr lang="en-GB" dirty="0"/>
              <a:t>14 bands</a:t>
            </a:r>
          </a:p>
          <a:p>
            <a:r>
              <a:rPr lang="en-GB" dirty="0"/>
              <a:t>112 g points</a:t>
            </a:r>
          </a:p>
        </p:txBody>
      </p:sp>
      <p:sp>
        <p:nvSpPr>
          <p:cNvPr id="4" name="Slide Number Placeholder 3">
            <a:extLst>
              <a:ext uri="{FF2B5EF4-FFF2-40B4-BE49-F238E27FC236}">
                <a16:creationId xmlns:a16="http://schemas.microsoft.com/office/drawing/2014/main" id="{BB7ED65C-1938-487E-9B33-1A1DFAAB9A7A}"/>
              </a:ext>
            </a:extLst>
          </p:cNvPr>
          <p:cNvSpPr>
            <a:spLocks noGrp="1"/>
          </p:cNvSpPr>
          <p:nvPr>
            <p:ph type="sldNum" sz="quarter" idx="10"/>
          </p:nvPr>
        </p:nvSpPr>
        <p:spPr/>
        <p:txBody>
          <a:bodyPr/>
          <a:lstStyle/>
          <a:p>
            <a:fld id="{E4AB80EA-DB86-D849-B86F-15DAF31F0474}" type="slidenum">
              <a:rPr lang="en-US" smtClean="0"/>
              <a:pPr/>
              <a:t>26</a:t>
            </a:fld>
            <a:endParaRPr lang="en-US" dirty="0"/>
          </a:p>
        </p:txBody>
      </p:sp>
      <p:pic>
        <p:nvPicPr>
          <p:cNvPr id="9218" name="Picture 2">
            <a:extLst>
              <a:ext uri="{FF2B5EF4-FFF2-40B4-BE49-F238E27FC236}">
                <a16:creationId xmlns:a16="http://schemas.microsoft.com/office/drawing/2014/main" id="{03406784-3C71-4A38-8DDF-2AA5020402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00" y="0"/>
            <a:ext cx="7108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79830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FC41B-8736-4CF5-B336-20432C7E3C0B}"/>
              </a:ext>
            </a:extLst>
          </p:cNvPr>
          <p:cNvSpPr>
            <a:spLocks noGrp="1"/>
          </p:cNvSpPr>
          <p:nvPr>
            <p:ph type="title"/>
          </p:nvPr>
        </p:nvSpPr>
        <p:spPr>
          <a:xfrm>
            <a:off x="335902" y="360000"/>
            <a:ext cx="10773698" cy="369332"/>
          </a:xfrm>
        </p:spPr>
        <p:txBody>
          <a:bodyPr/>
          <a:lstStyle/>
          <a:p>
            <a:r>
              <a:rPr lang="en-GB" dirty="0"/>
              <a:t>Shortwave</a:t>
            </a:r>
            <a:br>
              <a:rPr lang="en-GB" dirty="0"/>
            </a:br>
            <a:r>
              <a:rPr lang="en-GB" dirty="0"/>
              <a:t>RRTMGP</a:t>
            </a:r>
          </a:p>
        </p:txBody>
      </p:sp>
      <p:sp>
        <p:nvSpPr>
          <p:cNvPr id="3" name="Content Placeholder 2">
            <a:extLst>
              <a:ext uri="{FF2B5EF4-FFF2-40B4-BE49-F238E27FC236}">
                <a16:creationId xmlns:a16="http://schemas.microsoft.com/office/drawing/2014/main" id="{4C72F000-3B3C-488B-9D3B-7AFCCCFFBCBF}"/>
              </a:ext>
            </a:extLst>
          </p:cNvPr>
          <p:cNvSpPr>
            <a:spLocks noGrp="1"/>
          </p:cNvSpPr>
          <p:nvPr>
            <p:ph sz="quarter" idx="14"/>
          </p:nvPr>
        </p:nvSpPr>
        <p:spPr>
          <a:xfrm>
            <a:off x="419878" y="1231640"/>
            <a:ext cx="10689722" cy="4690359"/>
          </a:xfrm>
        </p:spPr>
        <p:txBody>
          <a:bodyPr/>
          <a:lstStyle/>
          <a:p>
            <a:r>
              <a:rPr lang="en-GB" dirty="0"/>
              <a:t>14 bands</a:t>
            </a:r>
          </a:p>
          <a:p>
            <a:r>
              <a:rPr lang="en-GB" dirty="0"/>
              <a:t>224 g points</a:t>
            </a:r>
          </a:p>
        </p:txBody>
      </p:sp>
      <p:sp>
        <p:nvSpPr>
          <p:cNvPr id="4" name="Slide Number Placeholder 3">
            <a:extLst>
              <a:ext uri="{FF2B5EF4-FFF2-40B4-BE49-F238E27FC236}">
                <a16:creationId xmlns:a16="http://schemas.microsoft.com/office/drawing/2014/main" id="{31D72D6A-15D6-4A69-B44E-2EADE7373E97}"/>
              </a:ext>
            </a:extLst>
          </p:cNvPr>
          <p:cNvSpPr>
            <a:spLocks noGrp="1"/>
          </p:cNvSpPr>
          <p:nvPr>
            <p:ph type="sldNum" sz="quarter" idx="10"/>
          </p:nvPr>
        </p:nvSpPr>
        <p:spPr/>
        <p:txBody>
          <a:bodyPr/>
          <a:lstStyle/>
          <a:p>
            <a:fld id="{E4AB80EA-DB86-D849-B86F-15DAF31F0474}" type="slidenum">
              <a:rPr lang="en-US" smtClean="0"/>
              <a:pPr/>
              <a:t>27</a:t>
            </a:fld>
            <a:endParaRPr lang="en-US" dirty="0"/>
          </a:p>
        </p:txBody>
      </p:sp>
      <p:pic>
        <p:nvPicPr>
          <p:cNvPr id="10242" name="Picture 2">
            <a:extLst>
              <a:ext uri="{FF2B5EF4-FFF2-40B4-BE49-F238E27FC236}">
                <a16:creationId xmlns:a16="http://schemas.microsoft.com/office/drawing/2014/main" id="{876D0226-C4CE-4F7A-9644-747247EE5D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6825" y="0"/>
            <a:ext cx="7115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61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33F4C-7B95-44E4-A99E-5E5ABF350FC7}"/>
              </a:ext>
            </a:extLst>
          </p:cNvPr>
          <p:cNvSpPr>
            <a:spLocks noGrp="1"/>
          </p:cNvSpPr>
          <p:nvPr>
            <p:ph type="title"/>
          </p:nvPr>
        </p:nvSpPr>
        <p:spPr/>
        <p:txBody>
          <a:bodyPr/>
          <a:lstStyle/>
          <a:p>
            <a:r>
              <a:rPr lang="en-GB" dirty="0"/>
              <a:t>Shortwave RRTMG</a:t>
            </a:r>
          </a:p>
        </p:txBody>
      </p:sp>
      <p:sp>
        <p:nvSpPr>
          <p:cNvPr id="3" name="Content Placeholder 2">
            <a:extLst>
              <a:ext uri="{FF2B5EF4-FFF2-40B4-BE49-F238E27FC236}">
                <a16:creationId xmlns:a16="http://schemas.microsoft.com/office/drawing/2014/main" id="{852DCF68-F6AB-4DEF-92B0-015EAFCAEF0C}"/>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337A758D-EE95-4141-88E2-343300223D80}"/>
              </a:ext>
            </a:extLst>
          </p:cNvPr>
          <p:cNvSpPr>
            <a:spLocks noGrp="1"/>
          </p:cNvSpPr>
          <p:nvPr>
            <p:ph type="sldNum" sz="quarter" idx="10"/>
          </p:nvPr>
        </p:nvSpPr>
        <p:spPr/>
        <p:txBody>
          <a:bodyPr/>
          <a:lstStyle/>
          <a:p>
            <a:fld id="{E4AB80EA-DB86-D849-B86F-15DAF31F0474}" type="slidenum">
              <a:rPr lang="en-US" smtClean="0"/>
              <a:pPr/>
              <a:t>28</a:t>
            </a:fld>
            <a:endParaRPr lang="en-US" dirty="0"/>
          </a:p>
        </p:txBody>
      </p:sp>
      <p:pic>
        <p:nvPicPr>
          <p:cNvPr id="5122" name="Picture 2">
            <a:extLst>
              <a:ext uri="{FF2B5EF4-FFF2-40B4-BE49-F238E27FC236}">
                <a16:creationId xmlns:a16="http://schemas.microsoft.com/office/drawing/2014/main" id="{53C7C1CD-3D79-4149-BB3E-37E9BB118A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58913"/>
            <a:ext cx="12188825" cy="3938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2227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80B0A-8460-454D-8121-B207DEB966F8}"/>
              </a:ext>
            </a:extLst>
          </p:cNvPr>
          <p:cNvSpPr>
            <a:spLocks noGrp="1"/>
          </p:cNvSpPr>
          <p:nvPr>
            <p:ph type="title"/>
          </p:nvPr>
        </p:nvSpPr>
        <p:spPr/>
        <p:txBody>
          <a:bodyPr/>
          <a:lstStyle/>
          <a:p>
            <a:r>
              <a:rPr lang="en-GB" dirty="0"/>
              <a:t>Shortwave RRTMGP</a:t>
            </a:r>
          </a:p>
        </p:txBody>
      </p:sp>
      <p:sp>
        <p:nvSpPr>
          <p:cNvPr id="3" name="Content Placeholder 2">
            <a:extLst>
              <a:ext uri="{FF2B5EF4-FFF2-40B4-BE49-F238E27FC236}">
                <a16:creationId xmlns:a16="http://schemas.microsoft.com/office/drawing/2014/main" id="{BA9212C2-D4F6-457A-9985-3E6012FF6F78}"/>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9E8C48C6-B124-47D5-9B4C-6A0030AF7C79}"/>
              </a:ext>
            </a:extLst>
          </p:cNvPr>
          <p:cNvSpPr>
            <a:spLocks noGrp="1"/>
          </p:cNvSpPr>
          <p:nvPr>
            <p:ph type="sldNum" sz="quarter" idx="10"/>
          </p:nvPr>
        </p:nvSpPr>
        <p:spPr/>
        <p:txBody>
          <a:bodyPr/>
          <a:lstStyle/>
          <a:p>
            <a:fld id="{E4AB80EA-DB86-D849-B86F-15DAF31F0474}" type="slidenum">
              <a:rPr lang="en-US" smtClean="0"/>
              <a:pPr/>
              <a:t>29</a:t>
            </a:fld>
            <a:endParaRPr lang="en-US" dirty="0"/>
          </a:p>
        </p:txBody>
      </p:sp>
      <p:pic>
        <p:nvPicPr>
          <p:cNvPr id="6146" name="Picture 2">
            <a:extLst>
              <a:ext uri="{FF2B5EF4-FFF2-40B4-BE49-F238E27FC236}">
                <a16:creationId xmlns:a16="http://schemas.microsoft.com/office/drawing/2014/main" id="{3FBF0028-478A-4987-BEC2-89BBC8FE69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58913"/>
            <a:ext cx="12188825" cy="3938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1888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73924-DB7C-4B2D-9176-0EDCA0158D19}"/>
              </a:ext>
            </a:extLst>
          </p:cNvPr>
          <p:cNvSpPr>
            <a:spLocks noGrp="1"/>
          </p:cNvSpPr>
          <p:nvPr>
            <p:ph type="title"/>
          </p:nvPr>
        </p:nvSpPr>
        <p:spPr/>
        <p:txBody>
          <a:bodyPr/>
          <a:lstStyle/>
          <a:p>
            <a:r>
              <a:rPr lang="en-GB" dirty="0"/>
              <a:t>Objectives</a:t>
            </a:r>
          </a:p>
        </p:txBody>
      </p:sp>
      <p:sp>
        <p:nvSpPr>
          <p:cNvPr id="3" name="Content Placeholder 2">
            <a:extLst>
              <a:ext uri="{FF2B5EF4-FFF2-40B4-BE49-F238E27FC236}">
                <a16:creationId xmlns:a16="http://schemas.microsoft.com/office/drawing/2014/main" id="{C1B8E786-7B57-4BBD-A9A7-859202A91FB4}"/>
              </a:ext>
            </a:extLst>
          </p:cNvPr>
          <p:cNvSpPr>
            <a:spLocks noGrp="1"/>
          </p:cNvSpPr>
          <p:nvPr>
            <p:ph sz="quarter" idx="14"/>
          </p:nvPr>
        </p:nvSpPr>
        <p:spPr>
          <a:xfrm>
            <a:off x="1080000" y="1054359"/>
            <a:ext cx="10029600" cy="5057191"/>
          </a:xfrm>
        </p:spPr>
        <p:txBody>
          <a:bodyPr/>
          <a:lstStyle/>
          <a:p>
            <a:pPr algn="l">
              <a:lnSpc>
                <a:spcPct val="100000"/>
              </a:lnSpc>
              <a:buFont typeface="Arial" panose="020B0604020202020204" pitchFamily="34" charset="0"/>
              <a:buChar char="•"/>
            </a:pPr>
            <a:r>
              <a:rPr lang="en-GB" sz="2000" b="0" i="0" dirty="0">
                <a:solidFill>
                  <a:srgbClr val="172B4D"/>
                </a:solidFill>
                <a:effectLst/>
                <a:latin typeface="Segoe UI" panose="020B0502040204020203" pitchFamily="34" charset="0"/>
                <a:cs typeface="Segoe UI" panose="020B0502040204020203" pitchFamily="34" charset="0"/>
              </a:rPr>
              <a:t>To use benchmark line-by-line calculations to evaluate the accuracy of existing CKD models. </a:t>
            </a:r>
            <a:r>
              <a:rPr lang="en-GB" sz="2000" b="0" i="1" dirty="0">
                <a:solidFill>
                  <a:schemeClr val="bg1">
                    <a:lumMod val="65000"/>
                  </a:schemeClr>
                </a:solidFill>
                <a:effectLst/>
                <a:latin typeface="Segoe UI" panose="020B0502040204020203" pitchFamily="34" charset="0"/>
                <a:cs typeface="Segoe UI" panose="020B0502040204020203" pitchFamily="34" charset="0"/>
              </a:rPr>
              <a:t>Done for RRTMG, RRTMGP and RRTMGP-NN (LW)</a:t>
            </a:r>
          </a:p>
          <a:p>
            <a:pPr algn="l">
              <a:lnSpc>
                <a:spcPct val="100000"/>
              </a:lnSpc>
              <a:buFont typeface="Arial" panose="020B0604020202020204" pitchFamily="34" charset="0"/>
              <a:buChar char="•"/>
            </a:pPr>
            <a:r>
              <a:rPr lang="en-GB" sz="2000" dirty="0">
                <a:solidFill>
                  <a:srgbClr val="172B4D"/>
                </a:solidFill>
                <a:latin typeface="Segoe UI" panose="020B0502040204020203" pitchFamily="34" charset="0"/>
                <a:cs typeface="Segoe UI" panose="020B0502040204020203" pitchFamily="34" charset="0"/>
              </a:rPr>
              <a:t>T</a:t>
            </a:r>
            <a:r>
              <a:rPr lang="en-GB" sz="2000" b="0" i="0" dirty="0">
                <a:solidFill>
                  <a:srgbClr val="172B4D"/>
                </a:solidFill>
                <a:effectLst/>
                <a:latin typeface="Segoe UI" panose="020B0502040204020203" pitchFamily="34" charset="0"/>
                <a:cs typeface="Segoe UI" panose="020B0502040204020203" pitchFamily="34" charset="0"/>
              </a:rPr>
              <a:t>o explore how accuracy varies with number of k-terms </a:t>
            </a:r>
            <a:r>
              <a:rPr lang="en-GB" sz="2000" dirty="0">
                <a:solidFill>
                  <a:srgbClr val="172B4D"/>
                </a:solidFill>
                <a:latin typeface="Segoe UI" panose="020B0502040204020203" pitchFamily="34" charset="0"/>
                <a:cs typeface="Segoe UI" panose="020B0502040204020203" pitchFamily="34" charset="0"/>
              </a:rPr>
              <a:t>/ </a:t>
            </a:r>
            <a:r>
              <a:rPr lang="en-GB" sz="2000" b="0" i="0" dirty="0">
                <a:solidFill>
                  <a:srgbClr val="172B4D"/>
                </a:solidFill>
                <a:effectLst/>
                <a:latin typeface="Segoe UI" panose="020B0502040204020203" pitchFamily="34" charset="0"/>
                <a:cs typeface="Segoe UI" panose="020B0502040204020203" pitchFamily="34" charset="0"/>
              </a:rPr>
              <a:t>g-points in individual CKD schemes for applications spanning short-range weather forecasting to climate modelling. </a:t>
            </a:r>
            <a:r>
              <a:rPr lang="en-GB" sz="2000" b="0" i="1" dirty="0">
                <a:solidFill>
                  <a:schemeClr val="bg1">
                    <a:lumMod val="65000"/>
                  </a:schemeClr>
                </a:solidFill>
                <a:effectLst/>
                <a:latin typeface="Segoe UI" panose="020B0502040204020203" pitchFamily="34" charset="0"/>
                <a:cs typeface="Segoe UI" panose="020B0502040204020203" pitchFamily="34" charset="0"/>
              </a:rPr>
              <a:t>Done for </a:t>
            </a:r>
            <a:r>
              <a:rPr lang="en-GB" sz="2000" b="0" i="1" dirty="0" err="1">
                <a:solidFill>
                  <a:schemeClr val="bg1">
                    <a:lumMod val="65000"/>
                  </a:schemeClr>
                </a:solidFill>
                <a:effectLst/>
                <a:latin typeface="Segoe UI" panose="020B0502040204020203" pitchFamily="34" charset="0"/>
                <a:cs typeface="Segoe UI" panose="020B0502040204020203" pitchFamily="34" charset="0"/>
              </a:rPr>
              <a:t>ecCKD</a:t>
            </a:r>
            <a:endParaRPr lang="en-GB" sz="2000" b="0" i="1" dirty="0">
              <a:solidFill>
                <a:schemeClr val="bg1">
                  <a:lumMod val="65000"/>
                </a:schemeClr>
              </a:solidFill>
              <a:effectLst/>
              <a:latin typeface="Segoe UI" panose="020B0502040204020203" pitchFamily="34" charset="0"/>
              <a:cs typeface="Segoe UI" panose="020B0502040204020203" pitchFamily="34" charset="0"/>
            </a:endParaRPr>
          </a:p>
          <a:p>
            <a:pPr algn="l">
              <a:lnSpc>
                <a:spcPct val="100000"/>
              </a:lnSpc>
              <a:buFont typeface="Arial" panose="020B0604020202020204" pitchFamily="34" charset="0"/>
              <a:buChar char="•"/>
            </a:pPr>
            <a:r>
              <a:rPr lang="en-GB" sz="2000" b="0" i="0" dirty="0">
                <a:solidFill>
                  <a:srgbClr val="172B4D"/>
                </a:solidFill>
                <a:effectLst/>
                <a:latin typeface="Segoe UI" panose="020B0502040204020203" pitchFamily="34" charset="0"/>
                <a:cs typeface="Segoe UI" panose="020B0502040204020203" pitchFamily="34" charset="0"/>
              </a:rPr>
              <a:t>To understand how different choices in way that CKD models are generated affects their accuracy for the same number of g-points.</a:t>
            </a:r>
          </a:p>
          <a:p>
            <a:pPr algn="l">
              <a:lnSpc>
                <a:spcPct val="100000"/>
              </a:lnSpc>
              <a:buFont typeface="Arial" panose="020B0604020202020204" pitchFamily="34" charset="0"/>
              <a:buChar char="•"/>
            </a:pPr>
            <a:r>
              <a:rPr lang="en-GB" sz="2000" b="0" i="0" dirty="0">
                <a:solidFill>
                  <a:srgbClr val="172B4D"/>
                </a:solidFill>
                <a:effectLst/>
                <a:latin typeface="Segoe UI" panose="020B0502040204020203" pitchFamily="34" charset="0"/>
                <a:cs typeface="Segoe UI" panose="020B0502040204020203" pitchFamily="34" charset="0"/>
              </a:rPr>
              <a:t>To provide freely available datasets and software to facilitate the development of new gas-optics models, with the ultimate aim of producing a community tool to allow users to generate their own gas-optics models targeted at specific applications.</a:t>
            </a:r>
          </a:p>
          <a:p>
            <a:endParaRPr lang="en-GB" dirty="0"/>
          </a:p>
        </p:txBody>
      </p:sp>
      <p:sp>
        <p:nvSpPr>
          <p:cNvPr id="4" name="Slide Number Placeholder 3">
            <a:extLst>
              <a:ext uri="{FF2B5EF4-FFF2-40B4-BE49-F238E27FC236}">
                <a16:creationId xmlns:a16="http://schemas.microsoft.com/office/drawing/2014/main" id="{C1E33E9F-2415-4152-A323-36D787BA3706}"/>
              </a:ext>
            </a:extLst>
          </p:cNvPr>
          <p:cNvSpPr>
            <a:spLocks noGrp="1"/>
          </p:cNvSpPr>
          <p:nvPr>
            <p:ph type="sldNum" sz="quarter" idx="10"/>
          </p:nvPr>
        </p:nvSpPr>
        <p:spPr/>
        <p:txBody>
          <a:bodyPr/>
          <a:lstStyle/>
          <a:p>
            <a:fld id="{E4AB80EA-DB86-D849-B86F-15DAF31F0474}" type="slidenum">
              <a:rPr lang="en-US" smtClean="0"/>
              <a:pPr/>
              <a:t>3</a:t>
            </a:fld>
            <a:endParaRPr lang="en-US" dirty="0"/>
          </a:p>
        </p:txBody>
      </p:sp>
      <p:sp>
        <p:nvSpPr>
          <p:cNvPr id="6" name="TextBox 5">
            <a:extLst>
              <a:ext uri="{FF2B5EF4-FFF2-40B4-BE49-F238E27FC236}">
                <a16:creationId xmlns:a16="http://schemas.microsoft.com/office/drawing/2014/main" id="{5756AD0C-AF41-44FD-9EAF-4A3936B133E3}"/>
              </a:ext>
            </a:extLst>
          </p:cNvPr>
          <p:cNvSpPr txBox="1"/>
          <p:nvPr/>
        </p:nvSpPr>
        <p:spPr>
          <a:xfrm>
            <a:off x="12271115" y="3980917"/>
            <a:ext cx="6092890" cy="1477328"/>
          </a:xfrm>
          <a:prstGeom prst="rect">
            <a:avLst/>
          </a:prstGeom>
          <a:noFill/>
        </p:spPr>
        <p:txBody>
          <a:bodyPr wrap="square">
            <a:spAutoFit/>
          </a:bodyPr>
          <a:lstStyle/>
          <a:p>
            <a:pPr algn="l">
              <a:lnSpc>
                <a:spcPct val="100000"/>
              </a:lnSpc>
              <a:buFont typeface="Arial" panose="020B0604020202020204" pitchFamily="34" charset="0"/>
              <a:buChar char="•"/>
            </a:pPr>
            <a:r>
              <a:rPr lang="en-GB" sz="1800" b="0" i="1" dirty="0">
                <a:solidFill>
                  <a:schemeClr val="accent2">
                    <a:lumMod val="60000"/>
                    <a:lumOff val="40000"/>
                  </a:schemeClr>
                </a:solidFill>
                <a:effectLst/>
                <a:latin typeface="Segoe UI" panose="020B0502040204020203" pitchFamily="34" charset="0"/>
                <a:cs typeface="Segoe UI" panose="020B0502040204020203" pitchFamily="34" charset="0"/>
              </a:rPr>
              <a:t>The impact of different spectroscopic databases on radiative forcing, e.g. related to water vapour, was not originally intended to be part of CKDMIP: it has been studied before, and we want to understand the impact of algorithmic choices in the formulation of CKD tools</a:t>
            </a:r>
          </a:p>
        </p:txBody>
      </p:sp>
    </p:spTree>
    <p:extLst>
      <p:ext uri="{BB962C8B-B14F-4D97-AF65-F5344CB8AC3E}">
        <p14:creationId xmlns:p14="http://schemas.microsoft.com/office/powerpoint/2010/main" val="20509444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BC15A-F661-4DB0-9EA8-942359F90C42}"/>
              </a:ext>
            </a:extLst>
          </p:cNvPr>
          <p:cNvSpPr>
            <a:spLocks noGrp="1"/>
          </p:cNvSpPr>
          <p:nvPr>
            <p:ph type="title"/>
          </p:nvPr>
        </p:nvSpPr>
        <p:spPr>
          <a:xfrm>
            <a:off x="335902" y="360000"/>
            <a:ext cx="10773698" cy="369332"/>
          </a:xfrm>
        </p:spPr>
        <p:txBody>
          <a:bodyPr/>
          <a:lstStyle/>
          <a:p>
            <a:r>
              <a:rPr lang="en-GB" dirty="0"/>
              <a:t>Shortwave</a:t>
            </a:r>
            <a:br>
              <a:rPr lang="en-GB" dirty="0"/>
            </a:br>
            <a:r>
              <a:rPr lang="en-GB" dirty="0"/>
              <a:t>RRTMG</a:t>
            </a:r>
          </a:p>
        </p:txBody>
      </p:sp>
      <p:sp>
        <p:nvSpPr>
          <p:cNvPr id="3" name="Content Placeholder 2">
            <a:extLst>
              <a:ext uri="{FF2B5EF4-FFF2-40B4-BE49-F238E27FC236}">
                <a16:creationId xmlns:a16="http://schemas.microsoft.com/office/drawing/2014/main" id="{110869D7-1B1D-4EF5-A25C-7B2EA826E36C}"/>
              </a:ext>
            </a:extLst>
          </p:cNvPr>
          <p:cNvSpPr>
            <a:spLocks noGrp="1"/>
          </p:cNvSpPr>
          <p:nvPr>
            <p:ph sz="quarter" idx="14"/>
          </p:nvPr>
        </p:nvSpPr>
        <p:spPr/>
        <p:txBody>
          <a:bodyPr/>
          <a:lstStyle/>
          <a:p>
            <a:endParaRPr lang="en-GB" dirty="0"/>
          </a:p>
        </p:txBody>
      </p:sp>
      <p:sp>
        <p:nvSpPr>
          <p:cNvPr id="4" name="Slide Number Placeholder 3">
            <a:extLst>
              <a:ext uri="{FF2B5EF4-FFF2-40B4-BE49-F238E27FC236}">
                <a16:creationId xmlns:a16="http://schemas.microsoft.com/office/drawing/2014/main" id="{DDB7A236-253E-4F20-862A-D440439A335B}"/>
              </a:ext>
            </a:extLst>
          </p:cNvPr>
          <p:cNvSpPr>
            <a:spLocks noGrp="1"/>
          </p:cNvSpPr>
          <p:nvPr>
            <p:ph type="sldNum" sz="quarter" idx="10"/>
          </p:nvPr>
        </p:nvSpPr>
        <p:spPr/>
        <p:txBody>
          <a:bodyPr/>
          <a:lstStyle/>
          <a:p>
            <a:fld id="{E4AB80EA-DB86-D849-B86F-15DAF31F0474}" type="slidenum">
              <a:rPr lang="en-US" smtClean="0"/>
              <a:pPr/>
              <a:t>30</a:t>
            </a:fld>
            <a:endParaRPr lang="en-US" dirty="0"/>
          </a:p>
        </p:txBody>
      </p:sp>
      <p:pic>
        <p:nvPicPr>
          <p:cNvPr id="2050" name="Picture 2">
            <a:extLst>
              <a:ext uri="{FF2B5EF4-FFF2-40B4-BE49-F238E27FC236}">
                <a16:creationId xmlns:a16="http://schemas.microsoft.com/office/drawing/2014/main" id="{C5E02B73-BF67-485E-8C96-B084D86442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8525" y="0"/>
            <a:ext cx="785018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60649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5A6FE-B296-4E49-8E90-79E3AE748CC0}"/>
              </a:ext>
            </a:extLst>
          </p:cNvPr>
          <p:cNvSpPr>
            <a:spLocks noGrp="1"/>
          </p:cNvSpPr>
          <p:nvPr>
            <p:ph type="title"/>
          </p:nvPr>
        </p:nvSpPr>
        <p:spPr>
          <a:xfrm>
            <a:off x="335902" y="360000"/>
            <a:ext cx="10773698" cy="369332"/>
          </a:xfrm>
        </p:spPr>
        <p:txBody>
          <a:bodyPr/>
          <a:lstStyle/>
          <a:p>
            <a:r>
              <a:rPr lang="en-GB" dirty="0"/>
              <a:t>Shortwave</a:t>
            </a:r>
            <a:br>
              <a:rPr lang="en-GB" dirty="0"/>
            </a:br>
            <a:r>
              <a:rPr lang="en-GB" dirty="0"/>
              <a:t>RRTMGP</a:t>
            </a:r>
          </a:p>
        </p:txBody>
      </p:sp>
      <p:sp>
        <p:nvSpPr>
          <p:cNvPr id="3" name="Content Placeholder 2">
            <a:extLst>
              <a:ext uri="{FF2B5EF4-FFF2-40B4-BE49-F238E27FC236}">
                <a16:creationId xmlns:a16="http://schemas.microsoft.com/office/drawing/2014/main" id="{E7615900-8BE4-4E59-A7F5-0868494ECC19}"/>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B595DD04-816C-401D-9226-C02E69A74766}"/>
              </a:ext>
            </a:extLst>
          </p:cNvPr>
          <p:cNvSpPr>
            <a:spLocks noGrp="1"/>
          </p:cNvSpPr>
          <p:nvPr>
            <p:ph type="sldNum" sz="quarter" idx="10"/>
          </p:nvPr>
        </p:nvSpPr>
        <p:spPr/>
        <p:txBody>
          <a:bodyPr/>
          <a:lstStyle/>
          <a:p>
            <a:fld id="{E4AB80EA-DB86-D849-B86F-15DAF31F0474}" type="slidenum">
              <a:rPr lang="en-US" smtClean="0"/>
              <a:pPr/>
              <a:t>31</a:t>
            </a:fld>
            <a:endParaRPr lang="en-US" dirty="0"/>
          </a:p>
        </p:txBody>
      </p:sp>
      <p:pic>
        <p:nvPicPr>
          <p:cNvPr id="11266" name="Picture 2">
            <a:extLst>
              <a:ext uri="{FF2B5EF4-FFF2-40B4-BE49-F238E27FC236}">
                <a16:creationId xmlns:a16="http://schemas.microsoft.com/office/drawing/2014/main" id="{72F2A071-CA3E-4F66-9DD6-CBFC7D746C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7575" y="0"/>
            <a:ext cx="78136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01996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text, map&#10;&#10;Description automatically generated">
            <a:extLst>
              <a:ext uri="{FF2B5EF4-FFF2-40B4-BE49-F238E27FC236}">
                <a16:creationId xmlns:a16="http://schemas.microsoft.com/office/drawing/2014/main" id="{6C4D7D89-114E-4EC3-8D19-9B4DBB85A3BD}"/>
              </a:ext>
            </a:extLst>
          </p:cNvPr>
          <p:cNvPicPr>
            <a:picLocks noChangeAspect="1"/>
          </p:cNvPicPr>
          <p:nvPr/>
        </p:nvPicPr>
        <p:blipFill rotWithShape="1">
          <a:blip r:embed="rId2"/>
          <a:srcRect l="34420"/>
          <a:stretch/>
        </p:blipFill>
        <p:spPr>
          <a:xfrm>
            <a:off x="7504770" y="1506302"/>
            <a:ext cx="4252574" cy="5281014"/>
          </a:xfrm>
          <a:prstGeom prst="rect">
            <a:avLst/>
          </a:prstGeom>
        </p:spPr>
      </p:pic>
      <p:pic>
        <p:nvPicPr>
          <p:cNvPr id="7" name="Picture 6" descr="A close up of a map&#10;&#10;Description automatically generated">
            <a:extLst>
              <a:ext uri="{FF2B5EF4-FFF2-40B4-BE49-F238E27FC236}">
                <a16:creationId xmlns:a16="http://schemas.microsoft.com/office/drawing/2014/main" id="{B8B0EDC8-90D2-490A-99A8-1BE4C8855E91}"/>
              </a:ext>
            </a:extLst>
          </p:cNvPr>
          <p:cNvPicPr>
            <a:picLocks noChangeAspect="1"/>
          </p:cNvPicPr>
          <p:nvPr/>
        </p:nvPicPr>
        <p:blipFill rotWithShape="1">
          <a:blip r:embed="rId3"/>
          <a:srcRect l="34420"/>
          <a:stretch/>
        </p:blipFill>
        <p:spPr>
          <a:xfrm>
            <a:off x="1519147" y="1548299"/>
            <a:ext cx="4252574" cy="5281014"/>
          </a:xfrm>
          <a:prstGeom prst="rect">
            <a:avLst/>
          </a:prstGeom>
        </p:spPr>
      </p:pic>
      <p:sp>
        <p:nvSpPr>
          <p:cNvPr id="2" name="Title 1">
            <a:extLst>
              <a:ext uri="{FF2B5EF4-FFF2-40B4-BE49-F238E27FC236}">
                <a16:creationId xmlns:a16="http://schemas.microsoft.com/office/drawing/2014/main" id="{E58C2B56-3039-400D-9117-C999FB7477BF}"/>
              </a:ext>
            </a:extLst>
          </p:cNvPr>
          <p:cNvSpPr>
            <a:spLocks noGrp="1"/>
          </p:cNvSpPr>
          <p:nvPr>
            <p:ph type="title"/>
          </p:nvPr>
        </p:nvSpPr>
        <p:spPr>
          <a:xfrm>
            <a:off x="681135" y="286430"/>
            <a:ext cx="10428465" cy="369332"/>
          </a:xfrm>
        </p:spPr>
        <p:txBody>
          <a:bodyPr/>
          <a:lstStyle/>
          <a:p>
            <a:r>
              <a:rPr lang="en-GB" dirty="0" err="1"/>
              <a:t>ecCKD</a:t>
            </a:r>
            <a:r>
              <a:rPr lang="en-GB" dirty="0"/>
              <a:t>: error versus computational cost (number of </a:t>
            </a:r>
            <a:r>
              <a:rPr lang="en-GB" i="1" dirty="0"/>
              <a:t>k</a:t>
            </a:r>
            <a:r>
              <a:rPr lang="en-GB" dirty="0"/>
              <a:t> terms) for all scenarios</a:t>
            </a:r>
          </a:p>
        </p:txBody>
      </p:sp>
      <p:sp>
        <p:nvSpPr>
          <p:cNvPr id="3" name="Content Placeholder 2">
            <a:extLst>
              <a:ext uri="{FF2B5EF4-FFF2-40B4-BE49-F238E27FC236}">
                <a16:creationId xmlns:a16="http://schemas.microsoft.com/office/drawing/2014/main" id="{56BAFBEC-6976-426A-ABD7-8060ADBBA890}"/>
              </a:ext>
            </a:extLst>
          </p:cNvPr>
          <p:cNvSpPr>
            <a:spLocks noGrp="1"/>
          </p:cNvSpPr>
          <p:nvPr>
            <p:ph sz="quarter" idx="14"/>
          </p:nvPr>
        </p:nvSpPr>
        <p:spPr>
          <a:xfrm>
            <a:off x="1079999" y="801083"/>
            <a:ext cx="10331339" cy="519576"/>
          </a:xfrm>
        </p:spPr>
        <p:txBody>
          <a:bodyPr/>
          <a:lstStyle/>
          <a:p>
            <a:r>
              <a:rPr lang="en-GB" dirty="0"/>
              <a:t>Unsurprisingly, error decreases with number of </a:t>
            </a:r>
            <a:r>
              <a:rPr lang="en-GB" i="1" dirty="0"/>
              <a:t>k</a:t>
            </a:r>
            <a:r>
              <a:rPr lang="en-GB" dirty="0"/>
              <a:t> terms, but can flatten off</a:t>
            </a:r>
          </a:p>
          <a:p>
            <a:r>
              <a:rPr lang="en-GB" dirty="0">
                <a:solidFill>
                  <a:srgbClr val="FF0000"/>
                </a:solidFill>
              </a:rPr>
              <a:t>Full-spectrum correlated-k (FSCK) method </a:t>
            </a:r>
            <a:r>
              <a:rPr lang="en-GB" dirty="0"/>
              <a:t>works well in longwave, but not yet in shortwave</a:t>
            </a:r>
          </a:p>
        </p:txBody>
      </p:sp>
      <p:sp>
        <p:nvSpPr>
          <p:cNvPr id="4" name="Slide Number Placeholder 3">
            <a:extLst>
              <a:ext uri="{FF2B5EF4-FFF2-40B4-BE49-F238E27FC236}">
                <a16:creationId xmlns:a16="http://schemas.microsoft.com/office/drawing/2014/main" id="{6168BD51-D4D8-4ACA-B2F4-3668CDBB779C}"/>
              </a:ext>
            </a:extLst>
          </p:cNvPr>
          <p:cNvSpPr>
            <a:spLocks noGrp="1"/>
          </p:cNvSpPr>
          <p:nvPr>
            <p:ph type="sldNum" sz="quarter" idx="10"/>
          </p:nvPr>
        </p:nvSpPr>
        <p:spPr/>
        <p:txBody>
          <a:bodyPr/>
          <a:lstStyle/>
          <a:p>
            <a:fld id="{E4AB80EA-DB86-D849-B86F-15DAF31F0474}" type="slidenum">
              <a:rPr lang="en-US" smtClean="0"/>
              <a:pPr/>
              <a:t>32</a:t>
            </a:fld>
            <a:endParaRPr lang="en-US" dirty="0"/>
          </a:p>
        </p:txBody>
      </p:sp>
      <p:pic>
        <p:nvPicPr>
          <p:cNvPr id="6" name="Picture 5" descr="A picture containing text, map&#10;&#10;Description automatically generated">
            <a:extLst>
              <a:ext uri="{FF2B5EF4-FFF2-40B4-BE49-F238E27FC236}">
                <a16:creationId xmlns:a16="http://schemas.microsoft.com/office/drawing/2014/main" id="{5FA85F8A-D01D-4234-B1CB-5BECDD5DC720}"/>
              </a:ext>
            </a:extLst>
          </p:cNvPr>
          <p:cNvPicPr>
            <a:picLocks noChangeAspect="1"/>
          </p:cNvPicPr>
          <p:nvPr/>
        </p:nvPicPr>
        <p:blipFill rotWithShape="1">
          <a:blip r:embed="rId4"/>
          <a:srcRect l="11225" t="2263" r="75137" b="88559"/>
          <a:stretch/>
        </p:blipFill>
        <p:spPr>
          <a:xfrm>
            <a:off x="12263470" y="431406"/>
            <a:ext cx="1104396" cy="629465"/>
          </a:xfrm>
          <a:prstGeom prst="rect">
            <a:avLst/>
          </a:prstGeom>
        </p:spPr>
      </p:pic>
      <p:cxnSp>
        <p:nvCxnSpPr>
          <p:cNvPr id="10" name="Straight Arrow Connector 9">
            <a:extLst>
              <a:ext uri="{FF2B5EF4-FFF2-40B4-BE49-F238E27FC236}">
                <a16:creationId xmlns:a16="http://schemas.microsoft.com/office/drawing/2014/main" id="{17FDD199-58A5-4D75-BD6D-739C62CAC1A4}"/>
              </a:ext>
            </a:extLst>
          </p:cNvPr>
          <p:cNvCxnSpPr>
            <a:cxnSpLocks/>
          </p:cNvCxnSpPr>
          <p:nvPr/>
        </p:nvCxnSpPr>
        <p:spPr>
          <a:xfrm flipV="1">
            <a:off x="10447777" y="5993458"/>
            <a:ext cx="288807" cy="174941"/>
          </a:xfrm>
          <a:prstGeom prst="straightConnector1">
            <a:avLst/>
          </a:prstGeom>
          <a:ln w="50800">
            <a:solidFill>
              <a:srgbClr val="00FF00"/>
            </a:solidFill>
            <a:tailEnd type="triangle" w="lg"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940794A6-092B-49D1-B87A-0A3FF3E814AB}"/>
              </a:ext>
            </a:extLst>
          </p:cNvPr>
          <p:cNvCxnSpPr>
            <a:cxnSpLocks/>
          </p:cNvCxnSpPr>
          <p:nvPr/>
        </p:nvCxnSpPr>
        <p:spPr>
          <a:xfrm flipH="1" flipV="1">
            <a:off x="2314249" y="5478639"/>
            <a:ext cx="200627" cy="489909"/>
          </a:xfrm>
          <a:prstGeom prst="straightConnector1">
            <a:avLst/>
          </a:prstGeom>
          <a:ln w="50800">
            <a:solidFill>
              <a:srgbClr val="FF0000"/>
            </a:solidFill>
            <a:tailEnd type="triangle" w="lg" len="med"/>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A3C374BD-F2B4-4C50-B923-34CD188963EB}"/>
              </a:ext>
            </a:extLst>
          </p:cNvPr>
          <p:cNvSpPr/>
          <p:nvPr/>
        </p:nvSpPr>
        <p:spPr>
          <a:xfrm>
            <a:off x="1894288" y="5971156"/>
            <a:ext cx="1628972" cy="338554"/>
          </a:xfrm>
          <a:prstGeom prst="rect">
            <a:avLst/>
          </a:prstGeom>
        </p:spPr>
        <p:txBody>
          <a:bodyPr wrap="none">
            <a:spAutoFit/>
          </a:bodyPr>
          <a:lstStyle/>
          <a:p>
            <a:r>
              <a:rPr lang="en-GB" sz="1600" b="1" dirty="0">
                <a:solidFill>
                  <a:srgbClr val="FF0000"/>
                </a:solidFill>
                <a:effectLst>
                  <a:outerShdw blurRad="38100" dist="38100" dir="2700000" algn="tl">
                    <a:srgbClr val="000000">
                      <a:alpha val="43137"/>
                    </a:srgbClr>
                  </a:outerShdw>
                </a:effectLst>
                <a:latin typeface="Segoe Print" panose="02000600000000000000" pitchFamily="2" charset="0"/>
              </a:rPr>
              <a:t>LW-FSCK-27</a:t>
            </a:r>
            <a:endParaRPr lang="en-GB" sz="1600" b="1" dirty="0">
              <a:effectLst>
                <a:outerShdw blurRad="38100" dist="38100" dir="2700000" algn="tl">
                  <a:srgbClr val="000000">
                    <a:alpha val="43137"/>
                  </a:srgbClr>
                </a:outerShdw>
              </a:effectLst>
            </a:endParaRPr>
          </a:p>
        </p:txBody>
      </p:sp>
      <p:sp>
        <p:nvSpPr>
          <p:cNvPr id="18" name="Rectangle 17">
            <a:extLst>
              <a:ext uri="{FF2B5EF4-FFF2-40B4-BE49-F238E27FC236}">
                <a16:creationId xmlns:a16="http://schemas.microsoft.com/office/drawing/2014/main" id="{45F6B97D-EEC0-441E-AA55-70A8436850B2}"/>
              </a:ext>
            </a:extLst>
          </p:cNvPr>
          <p:cNvSpPr/>
          <p:nvPr/>
        </p:nvSpPr>
        <p:spPr>
          <a:xfrm>
            <a:off x="10166844" y="6122612"/>
            <a:ext cx="1590500" cy="338554"/>
          </a:xfrm>
          <a:prstGeom prst="rect">
            <a:avLst/>
          </a:prstGeom>
        </p:spPr>
        <p:txBody>
          <a:bodyPr wrap="none">
            <a:spAutoFit/>
          </a:bodyPr>
          <a:lstStyle/>
          <a:p>
            <a:r>
              <a:rPr lang="en-GB" sz="1600" b="1" dirty="0">
                <a:solidFill>
                  <a:srgbClr val="00FF00"/>
                </a:solidFill>
                <a:effectLst>
                  <a:outerShdw blurRad="38100" dist="38100" dir="2700000" algn="tl">
                    <a:srgbClr val="000000">
                      <a:alpha val="43137"/>
                    </a:srgbClr>
                  </a:outerShdw>
                </a:effectLst>
                <a:latin typeface="Segoe Print" panose="02000600000000000000" pitchFamily="2" charset="0"/>
              </a:rPr>
              <a:t>SW-Wide-38</a:t>
            </a:r>
            <a:endParaRPr lang="en-GB" sz="1600" b="1" dirty="0">
              <a:solidFill>
                <a:srgbClr val="00FF00"/>
              </a:solidFill>
              <a:effectLst>
                <a:outerShdw blurRad="38100" dist="38100" dir="2700000" algn="tl">
                  <a:srgbClr val="000000">
                    <a:alpha val="43137"/>
                  </a:srgbClr>
                </a:outerShdw>
              </a:effectLst>
            </a:endParaRPr>
          </a:p>
        </p:txBody>
      </p:sp>
      <p:sp>
        <p:nvSpPr>
          <p:cNvPr id="20" name="Rectangle 19">
            <a:extLst>
              <a:ext uri="{FF2B5EF4-FFF2-40B4-BE49-F238E27FC236}">
                <a16:creationId xmlns:a16="http://schemas.microsoft.com/office/drawing/2014/main" id="{8E8C7117-9A0A-41FB-AF9F-E92CB1F51938}"/>
              </a:ext>
            </a:extLst>
          </p:cNvPr>
          <p:cNvSpPr/>
          <p:nvPr/>
        </p:nvSpPr>
        <p:spPr>
          <a:xfrm>
            <a:off x="277081" y="1547483"/>
            <a:ext cx="1345940" cy="400110"/>
          </a:xfrm>
          <a:prstGeom prst="rect">
            <a:avLst/>
          </a:prstGeom>
        </p:spPr>
        <p:txBody>
          <a:bodyPr wrap="square">
            <a:spAutoFit/>
          </a:bodyPr>
          <a:lstStyle/>
          <a:p>
            <a:r>
              <a:rPr lang="en-GB" altLang="en-US" sz="2000" b="1" dirty="0">
                <a:latin typeface="Arial Narrow" panose="020B0606020202030204" pitchFamily="34" charset="0"/>
              </a:rPr>
              <a:t>Longwave:</a:t>
            </a:r>
            <a:endParaRPr lang="en-GB" sz="2000" b="1" dirty="0">
              <a:latin typeface="Arial Narrow" panose="020B0606020202030204" pitchFamily="34" charset="0"/>
            </a:endParaRPr>
          </a:p>
        </p:txBody>
      </p:sp>
      <p:sp>
        <p:nvSpPr>
          <p:cNvPr id="21" name="Rectangle 20">
            <a:extLst>
              <a:ext uri="{FF2B5EF4-FFF2-40B4-BE49-F238E27FC236}">
                <a16:creationId xmlns:a16="http://schemas.microsoft.com/office/drawing/2014/main" id="{DB5DEE36-5C02-47D2-AB94-8255B25E9E01}"/>
              </a:ext>
            </a:extLst>
          </p:cNvPr>
          <p:cNvSpPr/>
          <p:nvPr/>
        </p:nvSpPr>
        <p:spPr>
          <a:xfrm>
            <a:off x="6241535" y="1547483"/>
            <a:ext cx="1345940" cy="400110"/>
          </a:xfrm>
          <a:prstGeom prst="rect">
            <a:avLst/>
          </a:prstGeom>
        </p:spPr>
        <p:txBody>
          <a:bodyPr wrap="square">
            <a:spAutoFit/>
          </a:bodyPr>
          <a:lstStyle/>
          <a:p>
            <a:r>
              <a:rPr lang="en-GB" altLang="en-US" sz="2000" b="1" dirty="0">
                <a:latin typeface="Arial Narrow" panose="020B0606020202030204" pitchFamily="34" charset="0"/>
              </a:rPr>
              <a:t>Shortwave:</a:t>
            </a:r>
            <a:endParaRPr lang="en-GB" sz="2000" b="1" dirty="0">
              <a:latin typeface="Arial Narrow" panose="020B0606020202030204" pitchFamily="34" charset="0"/>
            </a:endParaRPr>
          </a:p>
        </p:txBody>
      </p:sp>
      <p:sp>
        <p:nvSpPr>
          <p:cNvPr id="5" name="TextBox 4">
            <a:extLst>
              <a:ext uri="{FF2B5EF4-FFF2-40B4-BE49-F238E27FC236}">
                <a16:creationId xmlns:a16="http://schemas.microsoft.com/office/drawing/2014/main" id="{1F9EFD27-280B-44D9-8BA7-D30F5BE895F6}"/>
              </a:ext>
            </a:extLst>
          </p:cNvPr>
          <p:cNvSpPr txBox="1"/>
          <p:nvPr/>
        </p:nvSpPr>
        <p:spPr>
          <a:xfrm>
            <a:off x="277082" y="5307724"/>
            <a:ext cx="1345940" cy="923330"/>
          </a:xfrm>
          <a:prstGeom prst="rect">
            <a:avLst/>
          </a:prstGeom>
          <a:noFill/>
        </p:spPr>
        <p:txBody>
          <a:bodyPr wrap="square" rtlCol="0">
            <a:spAutoFit/>
          </a:bodyPr>
          <a:lstStyle/>
          <a:p>
            <a:r>
              <a:rPr lang="en-GB" dirty="0">
                <a:hlinkClick r:id="rId5" action="ppaction://hlinksldjump"/>
              </a:rPr>
              <a:t>See detailed plots</a:t>
            </a:r>
            <a:endParaRPr lang="en-GB" dirty="0"/>
          </a:p>
        </p:txBody>
      </p:sp>
    </p:spTree>
    <p:extLst>
      <p:ext uri="{BB962C8B-B14F-4D97-AF65-F5344CB8AC3E}">
        <p14:creationId xmlns:p14="http://schemas.microsoft.com/office/powerpoint/2010/main" val="3791231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a map&#10;&#10;Description automatically generated">
            <a:extLst>
              <a:ext uri="{FF2B5EF4-FFF2-40B4-BE49-F238E27FC236}">
                <a16:creationId xmlns:a16="http://schemas.microsoft.com/office/drawing/2014/main" id="{BF457E41-1D1B-4E82-9760-BB12AEF0E7FB}"/>
              </a:ext>
            </a:extLst>
          </p:cNvPr>
          <p:cNvPicPr>
            <a:picLocks noChangeAspect="1"/>
          </p:cNvPicPr>
          <p:nvPr/>
        </p:nvPicPr>
        <p:blipFill rotWithShape="1">
          <a:blip r:embed="rId2"/>
          <a:srcRect l="34488"/>
          <a:stretch/>
        </p:blipFill>
        <p:spPr>
          <a:xfrm>
            <a:off x="7495092" y="1514270"/>
            <a:ext cx="4285908" cy="5310518"/>
          </a:xfrm>
          <a:prstGeom prst="rect">
            <a:avLst/>
          </a:prstGeom>
        </p:spPr>
      </p:pic>
      <p:sp>
        <p:nvSpPr>
          <p:cNvPr id="2" name="Title 1">
            <a:extLst>
              <a:ext uri="{FF2B5EF4-FFF2-40B4-BE49-F238E27FC236}">
                <a16:creationId xmlns:a16="http://schemas.microsoft.com/office/drawing/2014/main" id="{4EA95B66-3B78-4D0B-8A9C-58A2C02E6B26}"/>
              </a:ext>
            </a:extLst>
          </p:cNvPr>
          <p:cNvSpPr>
            <a:spLocks noGrp="1"/>
          </p:cNvSpPr>
          <p:nvPr>
            <p:ph type="title"/>
          </p:nvPr>
        </p:nvSpPr>
        <p:spPr/>
        <p:txBody>
          <a:bodyPr/>
          <a:lstStyle/>
          <a:p>
            <a:r>
              <a:rPr lang="en-GB" dirty="0"/>
              <a:t>More efficient to train for NWP applications?</a:t>
            </a:r>
          </a:p>
        </p:txBody>
      </p:sp>
      <p:sp>
        <p:nvSpPr>
          <p:cNvPr id="3" name="Content Placeholder 2">
            <a:extLst>
              <a:ext uri="{FF2B5EF4-FFF2-40B4-BE49-F238E27FC236}">
                <a16:creationId xmlns:a16="http://schemas.microsoft.com/office/drawing/2014/main" id="{BBCB886B-1FA7-4EDE-A233-41FAB94BB428}"/>
              </a:ext>
            </a:extLst>
          </p:cNvPr>
          <p:cNvSpPr>
            <a:spLocks noGrp="1"/>
          </p:cNvSpPr>
          <p:nvPr>
            <p:ph sz="quarter" idx="14"/>
          </p:nvPr>
        </p:nvSpPr>
        <p:spPr>
          <a:xfrm>
            <a:off x="1080000" y="849272"/>
            <a:ext cx="10249640" cy="578270"/>
          </a:xfrm>
        </p:spPr>
        <p:txBody>
          <a:bodyPr/>
          <a:lstStyle/>
          <a:p>
            <a:r>
              <a:rPr lang="en-GB" dirty="0"/>
              <a:t>Rather than all </a:t>
            </a:r>
            <a:r>
              <a:rPr lang="en-GB" dirty="0">
                <a:solidFill>
                  <a:srgbClr val="FF0000"/>
                </a:solidFill>
              </a:rPr>
              <a:t>climate</a:t>
            </a:r>
            <a:r>
              <a:rPr lang="en-GB" dirty="0"/>
              <a:t> scenarios, </a:t>
            </a:r>
            <a:r>
              <a:rPr lang="en-GB" dirty="0">
                <a:solidFill>
                  <a:srgbClr val="00FF00"/>
                </a:solidFill>
              </a:rPr>
              <a:t>global-</a:t>
            </a:r>
            <a:r>
              <a:rPr lang="en-GB" dirty="0" err="1">
                <a:solidFill>
                  <a:srgbClr val="00FF00"/>
                </a:solidFill>
              </a:rPr>
              <a:t>nwp</a:t>
            </a:r>
            <a:r>
              <a:rPr lang="en-GB" dirty="0">
                <a:solidFill>
                  <a:srgbClr val="00FF00"/>
                </a:solidFill>
              </a:rPr>
              <a:t> </a:t>
            </a:r>
            <a:r>
              <a:rPr lang="en-GB" dirty="0"/>
              <a:t>trains for present-day only, and low-top </a:t>
            </a:r>
            <a:r>
              <a:rPr lang="en-GB" dirty="0">
                <a:solidFill>
                  <a:srgbClr val="0000FF"/>
                </a:solidFill>
              </a:rPr>
              <a:t>limited-area-</a:t>
            </a:r>
            <a:r>
              <a:rPr lang="en-GB" dirty="0" err="1">
                <a:solidFill>
                  <a:srgbClr val="0000FF"/>
                </a:solidFill>
              </a:rPr>
              <a:t>nwp</a:t>
            </a:r>
            <a:r>
              <a:rPr lang="en-GB" dirty="0">
                <a:solidFill>
                  <a:srgbClr val="0000FF"/>
                </a:solidFill>
              </a:rPr>
              <a:t> </a:t>
            </a:r>
            <a:r>
              <a:rPr lang="en-GB" dirty="0"/>
              <a:t>for pressures larger than 4 </a:t>
            </a:r>
            <a:r>
              <a:rPr lang="en-GB" dirty="0" err="1"/>
              <a:t>hPa</a:t>
            </a:r>
            <a:r>
              <a:rPr lang="en-GB" dirty="0"/>
              <a:t> (rather than 0.02 </a:t>
            </a:r>
            <a:r>
              <a:rPr lang="en-GB" dirty="0" err="1"/>
              <a:t>hPa</a:t>
            </a:r>
            <a:r>
              <a:rPr lang="en-GB" dirty="0"/>
              <a:t>)</a:t>
            </a:r>
          </a:p>
        </p:txBody>
      </p:sp>
      <p:sp>
        <p:nvSpPr>
          <p:cNvPr id="4" name="Slide Number Placeholder 3">
            <a:extLst>
              <a:ext uri="{FF2B5EF4-FFF2-40B4-BE49-F238E27FC236}">
                <a16:creationId xmlns:a16="http://schemas.microsoft.com/office/drawing/2014/main" id="{0FC5F5DF-73A5-47E0-B5E0-7277517AE3BB}"/>
              </a:ext>
            </a:extLst>
          </p:cNvPr>
          <p:cNvSpPr>
            <a:spLocks noGrp="1"/>
          </p:cNvSpPr>
          <p:nvPr>
            <p:ph type="sldNum" sz="quarter" idx="10"/>
          </p:nvPr>
        </p:nvSpPr>
        <p:spPr/>
        <p:txBody>
          <a:bodyPr/>
          <a:lstStyle/>
          <a:p>
            <a:fld id="{E4AB80EA-DB86-D849-B86F-15DAF31F0474}" type="slidenum">
              <a:rPr lang="en-US" smtClean="0"/>
              <a:pPr/>
              <a:t>33</a:t>
            </a:fld>
            <a:endParaRPr lang="en-US" dirty="0"/>
          </a:p>
        </p:txBody>
      </p:sp>
      <p:pic>
        <p:nvPicPr>
          <p:cNvPr id="5" name="Content Placeholder 5" descr="A close up of a map&#10;&#10;Description automatically generated">
            <a:extLst>
              <a:ext uri="{FF2B5EF4-FFF2-40B4-BE49-F238E27FC236}">
                <a16:creationId xmlns:a16="http://schemas.microsoft.com/office/drawing/2014/main" id="{2AA1754F-3DCA-479C-B403-DC59D992808F}"/>
              </a:ext>
            </a:extLst>
          </p:cNvPr>
          <p:cNvPicPr>
            <a:picLocks noChangeAspect="1"/>
          </p:cNvPicPr>
          <p:nvPr/>
        </p:nvPicPr>
        <p:blipFill rotWithShape="1">
          <a:blip r:embed="rId3"/>
          <a:srcRect l="33611"/>
          <a:stretch/>
        </p:blipFill>
        <p:spPr>
          <a:xfrm>
            <a:off x="1481776" y="1514271"/>
            <a:ext cx="4364487" cy="5310517"/>
          </a:xfrm>
          <a:prstGeom prst="rect">
            <a:avLst/>
          </a:prstGeom>
        </p:spPr>
      </p:pic>
      <p:sp>
        <p:nvSpPr>
          <p:cNvPr id="7" name="Rectangle 6">
            <a:extLst>
              <a:ext uri="{FF2B5EF4-FFF2-40B4-BE49-F238E27FC236}">
                <a16:creationId xmlns:a16="http://schemas.microsoft.com/office/drawing/2014/main" id="{DB4C7728-4B8F-4E5C-AD99-9D55C3693DB9}"/>
              </a:ext>
            </a:extLst>
          </p:cNvPr>
          <p:cNvSpPr/>
          <p:nvPr/>
        </p:nvSpPr>
        <p:spPr>
          <a:xfrm>
            <a:off x="277081" y="1547483"/>
            <a:ext cx="1345940" cy="400110"/>
          </a:xfrm>
          <a:prstGeom prst="rect">
            <a:avLst/>
          </a:prstGeom>
        </p:spPr>
        <p:txBody>
          <a:bodyPr wrap="square">
            <a:spAutoFit/>
          </a:bodyPr>
          <a:lstStyle/>
          <a:p>
            <a:r>
              <a:rPr lang="en-GB" altLang="en-US" sz="2000" b="1" dirty="0">
                <a:latin typeface="Arial Narrow" panose="020B0606020202030204" pitchFamily="34" charset="0"/>
              </a:rPr>
              <a:t>Longwave:</a:t>
            </a:r>
            <a:endParaRPr lang="en-GB" sz="2000" b="1" dirty="0">
              <a:latin typeface="Arial Narrow" panose="020B0606020202030204" pitchFamily="34" charset="0"/>
            </a:endParaRPr>
          </a:p>
        </p:txBody>
      </p:sp>
      <p:sp>
        <p:nvSpPr>
          <p:cNvPr id="8" name="Rectangle 7">
            <a:extLst>
              <a:ext uri="{FF2B5EF4-FFF2-40B4-BE49-F238E27FC236}">
                <a16:creationId xmlns:a16="http://schemas.microsoft.com/office/drawing/2014/main" id="{BBA4C4E7-B782-4B8F-B340-5A1B61835351}"/>
              </a:ext>
            </a:extLst>
          </p:cNvPr>
          <p:cNvSpPr/>
          <p:nvPr/>
        </p:nvSpPr>
        <p:spPr>
          <a:xfrm>
            <a:off x="6241535" y="1547483"/>
            <a:ext cx="1345940" cy="400110"/>
          </a:xfrm>
          <a:prstGeom prst="rect">
            <a:avLst/>
          </a:prstGeom>
        </p:spPr>
        <p:txBody>
          <a:bodyPr wrap="square">
            <a:spAutoFit/>
          </a:bodyPr>
          <a:lstStyle/>
          <a:p>
            <a:r>
              <a:rPr lang="en-GB" altLang="en-US" sz="2000" b="1" dirty="0">
                <a:latin typeface="Arial Narrow" panose="020B0606020202030204" pitchFamily="34" charset="0"/>
              </a:rPr>
              <a:t>Shortwave:</a:t>
            </a:r>
            <a:endParaRPr lang="en-GB" sz="2000" b="1" dirty="0">
              <a:latin typeface="Arial Narrow" panose="020B0606020202030204" pitchFamily="34" charset="0"/>
            </a:endParaRPr>
          </a:p>
        </p:txBody>
      </p:sp>
      <p:sp>
        <p:nvSpPr>
          <p:cNvPr id="11" name="Rectangle 10">
            <a:extLst>
              <a:ext uri="{FF2B5EF4-FFF2-40B4-BE49-F238E27FC236}">
                <a16:creationId xmlns:a16="http://schemas.microsoft.com/office/drawing/2014/main" id="{DF3B8569-0D38-450B-924E-25BDF4E20197}"/>
              </a:ext>
            </a:extLst>
          </p:cNvPr>
          <p:cNvSpPr/>
          <p:nvPr/>
        </p:nvSpPr>
        <p:spPr>
          <a:xfrm>
            <a:off x="5798530" y="1941277"/>
            <a:ext cx="1696562" cy="3046988"/>
          </a:xfrm>
          <a:prstGeom prst="rect">
            <a:avLst/>
          </a:prstGeom>
        </p:spPr>
        <p:txBody>
          <a:bodyPr wrap="square">
            <a:spAutoFit/>
          </a:bodyPr>
          <a:lstStyle/>
          <a:p>
            <a:pPr algn="ctr"/>
            <a:r>
              <a:rPr lang="en-GB" altLang="en-US" sz="1600" dirty="0">
                <a:solidFill>
                  <a:srgbClr val="0000FF"/>
                </a:solidFill>
                <a:latin typeface="Segoe Print" panose="02000600000000000000" pitchFamily="2" charset="0"/>
              </a:rPr>
              <a:t>Low-top model doesn’t waste k terms for accurate heating in upper atmosphere, so gets same accuracy in shortwave fluxes with fewer k terms</a:t>
            </a:r>
            <a:endParaRPr lang="en-GB" sz="1600" dirty="0">
              <a:solidFill>
                <a:srgbClr val="0000FF"/>
              </a:solidFill>
            </a:endParaRPr>
          </a:p>
        </p:txBody>
      </p:sp>
      <p:sp>
        <p:nvSpPr>
          <p:cNvPr id="12" name="Rectangle 11">
            <a:extLst>
              <a:ext uri="{FF2B5EF4-FFF2-40B4-BE49-F238E27FC236}">
                <a16:creationId xmlns:a16="http://schemas.microsoft.com/office/drawing/2014/main" id="{B6C68F1E-AABE-44BE-BBDF-B02274D4CD3E}"/>
              </a:ext>
            </a:extLst>
          </p:cNvPr>
          <p:cNvSpPr/>
          <p:nvPr/>
        </p:nvSpPr>
        <p:spPr>
          <a:xfrm>
            <a:off x="5798530" y="5231037"/>
            <a:ext cx="1696562" cy="1077218"/>
          </a:xfrm>
          <a:prstGeom prst="rect">
            <a:avLst/>
          </a:prstGeom>
        </p:spPr>
        <p:txBody>
          <a:bodyPr wrap="square">
            <a:spAutoFit/>
          </a:bodyPr>
          <a:lstStyle/>
          <a:p>
            <a:pPr algn="ctr"/>
            <a:r>
              <a:rPr lang="en-GB" sz="1600" dirty="0">
                <a:solidFill>
                  <a:srgbClr val="00FF00"/>
                </a:solidFill>
                <a:latin typeface="Segoe Print" panose="02000600000000000000" pitchFamily="2" charset="0"/>
              </a:rPr>
              <a:t>Not much difference for global-</a:t>
            </a:r>
            <a:r>
              <a:rPr lang="en-GB" sz="1600" dirty="0" err="1">
                <a:solidFill>
                  <a:srgbClr val="00FF00"/>
                </a:solidFill>
                <a:latin typeface="Segoe Print" panose="02000600000000000000" pitchFamily="2" charset="0"/>
              </a:rPr>
              <a:t>nwp</a:t>
            </a:r>
            <a:r>
              <a:rPr lang="en-GB" sz="1600" dirty="0">
                <a:solidFill>
                  <a:srgbClr val="00FF00"/>
                </a:solidFill>
                <a:latin typeface="Segoe Print" panose="02000600000000000000" pitchFamily="2" charset="0"/>
              </a:rPr>
              <a:t>, or longwave</a:t>
            </a:r>
            <a:endParaRPr lang="en-GB" sz="1600" dirty="0">
              <a:solidFill>
                <a:srgbClr val="00FF00"/>
              </a:solidFill>
            </a:endParaRPr>
          </a:p>
        </p:txBody>
      </p:sp>
    </p:spTree>
    <p:extLst>
      <p:ext uri="{BB962C8B-B14F-4D97-AF65-F5344CB8AC3E}">
        <p14:creationId xmlns:p14="http://schemas.microsoft.com/office/powerpoint/2010/main" val="332698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0BDBD-6200-4052-9A81-E09915D1E271}"/>
              </a:ext>
            </a:extLst>
          </p:cNvPr>
          <p:cNvSpPr>
            <a:spLocks noGrp="1"/>
          </p:cNvSpPr>
          <p:nvPr>
            <p:ph type="title"/>
          </p:nvPr>
        </p:nvSpPr>
        <p:spPr/>
        <p:txBody>
          <a:bodyPr/>
          <a:lstStyle/>
          <a:p>
            <a:r>
              <a:rPr lang="en-GB" dirty="0">
                <a:solidFill>
                  <a:schemeClr val="bg1"/>
                </a:solidFill>
              </a:rPr>
              <a:t>End of part 2</a:t>
            </a:r>
          </a:p>
        </p:txBody>
      </p:sp>
      <p:sp>
        <p:nvSpPr>
          <p:cNvPr id="3" name="Content Placeholder 2">
            <a:extLst>
              <a:ext uri="{FF2B5EF4-FFF2-40B4-BE49-F238E27FC236}">
                <a16:creationId xmlns:a16="http://schemas.microsoft.com/office/drawing/2014/main" id="{DFB5248F-41B8-40CF-87AE-8579C7A62F1A}"/>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AD1E9D35-DF2A-471E-94E7-54600A2D6E29}"/>
              </a:ext>
            </a:extLst>
          </p:cNvPr>
          <p:cNvSpPr>
            <a:spLocks noGrp="1"/>
          </p:cNvSpPr>
          <p:nvPr>
            <p:ph type="sldNum" sz="quarter" idx="10"/>
          </p:nvPr>
        </p:nvSpPr>
        <p:spPr/>
        <p:txBody>
          <a:bodyPr/>
          <a:lstStyle/>
          <a:p>
            <a:fld id="{E4AB80EA-DB86-D849-B86F-15DAF31F0474}" type="slidenum">
              <a:rPr lang="en-US" smtClean="0"/>
              <a:pPr/>
              <a:t>34</a:t>
            </a:fld>
            <a:endParaRPr lang="en-US" dirty="0"/>
          </a:p>
        </p:txBody>
      </p:sp>
    </p:spTree>
    <p:extLst>
      <p:ext uri="{BB962C8B-B14F-4D97-AF65-F5344CB8AC3E}">
        <p14:creationId xmlns:p14="http://schemas.microsoft.com/office/powerpoint/2010/main" val="23927825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7138C-5DBE-496E-BC5E-3BB310A67C25}"/>
              </a:ext>
            </a:extLst>
          </p:cNvPr>
          <p:cNvSpPr>
            <a:spLocks noGrp="1"/>
          </p:cNvSpPr>
          <p:nvPr>
            <p:ph type="title"/>
          </p:nvPr>
        </p:nvSpPr>
        <p:spPr/>
        <p:txBody>
          <a:bodyPr/>
          <a:lstStyle/>
          <a:p>
            <a:r>
              <a:rPr lang="en-GB" dirty="0"/>
              <a:t>Discussion of next steps </a:t>
            </a:r>
          </a:p>
        </p:txBody>
      </p:sp>
      <p:sp>
        <p:nvSpPr>
          <p:cNvPr id="3" name="Content Placeholder 2">
            <a:extLst>
              <a:ext uri="{FF2B5EF4-FFF2-40B4-BE49-F238E27FC236}">
                <a16:creationId xmlns:a16="http://schemas.microsoft.com/office/drawing/2014/main" id="{28840360-06F2-495B-832D-13EADBE13968}"/>
              </a:ext>
            </a:extLst>
          </p:cNvPr>
          <p:cNvSpPr>
            <a:spLocks noGrp="1"/>
          </p:cNvSpPr>
          <p:nvPr>
            <p:ph sz="quarter" idx="14"/>
          </p:nvPr>
        </p:nvSpPr>
        <p:spPr/>
        <p:txBody>
          <a:bodyPr/>
          <a:lstStyle/>
          <a:p>
            <a:r>
              <a:rPr lang="en-GB" dirty="0"/>
              <a:t>GMD protocol paper has just received second review, will be revised in the coming few weeks, and one of the reviewers raised a question of the scope of CKDMIP: </a:t>
            </a:r>
            <a:r>
              <a:rPr lang="en-GB" dirty="0">
                <a:hlinkClick r:id="rId2" action="ppaction://hlinksldjump"/>
              </a:rPr>
              <a:t>should it include the effect of uncertainties in spectroscopy?</a:t>
            </a:r>
            <a:endParaRPr lang="en-GB" dirty="0"/>
          </a:p>
          <a:p>
            <a:r>
              <a:rPr lang="en-GB" dirty="0"/>
              <a:t>What is a realistic timeline for gathering contributions from all models?</a:t>
            </a:r>
          </a:p>
          <a:p>
            <a:r>
              <a:rPr lang="en-GB" dirty="0"/>
              <a:t>What is a realistic timeline to a CKDMIP results paper?</a:t>
            </a:r>
          </a:p>
          <a:p>
            <a:r>
              <a:rPr lang="en-GB" dirty="0"/>
              <a:t>Making things more complicated (may be possible without more data from participants)</a:t>
            </a:r>
          </a:p>
          <a:p>
            <a:pPr lvl="1"/>
            <a:r>
              <a:rPr lang="en-GB" dirty="0"/>
              <a:t>Clouds &amp; aerosols</a:t>
            </a:r>
          </a:p>
          <a:p>
            <a:pPr lvl="1"/>
            <a:r>
              <a:rPr lang="en-GB" dirty="0"/>
              <a:t>Spectrally varying surface albedo and emissivity</a:t>
            </a:r>
          </a:p>
          <a:p>
            <a:pPr lvl="1"/>
            <a:r>
              <a:rPr lang="en-GB" dirty="0"/>
              <a:t>Non-LTE?</a:t>
            </a:r>
          </a:p>
          <a:p>
            <a:r>
              <a:rPr lang="en-GB" dirty="0"/>
              <a:t>Other science questions that could be answered?</a:t>
            </a:r>
          </a:p>
          <a:p>
            <a:r>
              <a:rPr lang="en-GB" dirty="0"/>
              <a:t>Next meeting: date and purpose?</a:t>
            </a:r>
          </a:p>
          <a:p>
            <a:endParaRPr lang="en-GB" dirty="0"/>
          </a:p>
        </p:txBody>
      </p:sp>
      <p:sp>
        <p:nvSpPr>
          <p:cNvPr id="4" name="Slide Number Placeholder 3">
            <a:extLst>
              <a:ext uri="{FF2B5EF4-FFF2-40B4-BE49-F238E27FC236}">
                <a16:creationId xmlns:a16="http://schemas.microsoft.com/office/drawing/2014/main" id="{B55247D0-A3FF-4B5C-A1B8-369ACD3A7ECC}"/>
              </a:ext>
            </a:extLst>
          </p:cNvPr>
          <p:cNvSpPr>
            <a:spLocks noGrp="1"/>
          </p:cNvSpPr>
          <p:nvPr>
            <p:ph type="sldNum" sz="quarter" idx="10"/>
          </p:nvPr>
        </p:nvSpPr>
        <p:spPr/>
        <p:txBody>
          <a:bodyPr/>
          <a:lstStyle/>
          <a:p>
            <a:fld id="{E4AB80EA-DB86-D849-B86F-15DAF31F0474}" type="slidenum">
              <a:rPr lang="en-US" smtClean="0"/>
              <a:pPr/>
              <a:t>35</a:t>
            </a:fld>
            <a:endParaRPr lang="en-US" dirty="0"/>
          </a:p>
        </p:txBody>
      </p:sp>
    </p:spTree>
    <p:extLst>
      <p:ext uri="{BB962C8B-B14F-4D97-AF65-F5344CB8AC3E}">
        <p14:creationId xmlns:p14="http://schemas.microsoft.com/office/powerpoint/2010/main" val="3535687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42F25-6E32-4FF4-8426-879DE23C3875}"/>
              </a:ext>
            </a:extLst>
          </p:cNvPr>
          <p:cNvSpPr>
            <a:spLocks noGrp="1"/>
          </p:cNvSpPr>
          <p:nvPr>
            <p:ph type="title"/>
          </p:nvPr>
        </p:nvSpPr>
        <p:spPr/>
        <p:txBody>
          <a:bodyPr/>
          <a:lstStyle/>
          <a:p>
            <a:r>
              <a:rPr lang="en-GB" dirty="0"/>
              <a:t>Should CKDMIP tackle the impact of spectroscopic uncertainties?</a:t>
            </a:r>
          </a:p>
        </p:txBody>
      </p:sp>
      <p:sp>
        <p:nvSpPr>
          <p:cNvPr id="3" name="Content Placeholder 2">
            <a:extLst>
              <a:ext uri="{FF2B5EF4-FFF2-40B4-BE49-F238E27FC236}">
                <a16:creationId xmlns:a16="http://schemas.microsoft.com/office/drawing/2014/main" id="{463DEBBD-2ADE-4B62-91C1-6FA9B6C74926}"/>
              </a:ext>
            </a:extLst>
          </p:cNvPr>
          <p:cNvSpPr>
            <a:spLocks noGrp="1"/>
          </p:cNvSpPr>
          <p:nvPr>
            <p:ph sz="quarter" idx="14"/>
          </p:nvPr>
        </p:nvSpPr>
        <p:spPr>
          <a:xfrm>
            <a:off x="1079999" y="936000"/>
            <a:ext cx="10481379" cy="4986000"/>
          </a:xfrm>
        </p:spPr>
        <p:txBody>
          <a:bodyPr/>
          <a:lstStyle/>
          <a:p>
            <a:pPr marL="0" indent="0">
              <a:buNone/>
            </a:pPr>
            <a:r>
              <a:rPr lang="en-GB" u="sng" dirty="0"/>
              <a:t>Reviewer comment</a:t>
            </a:r>
            <a:r>
              <a:rPr lang="en-GB" dirty="0"/>
              <a:t>: </a:t>
            </a:r>
            <a:r>
              <a:rPr lang="en-GB" i="1" dirty="0"/>
              <a:t>The design of the CKDMIP, particularly the first and second evaluation data sets (table 1 and 2) containing </a:t>
            </a:r>
            <a:r>
              <a:rPr lang="en-GB" b="1" i="1" dirty="0"/>
              <a:t>randomly selected realistic thermodynamics profiles, is going to make it much harder to search for systematic errors associated with the treatment of water vapor than is necessary </a:t>
            </a:r>
            <a:r>
              <a:rPr lang="en-GB" i="1" dirty="0"/>
              <a:t>or feasible. Since water vapor is by far the dominant radiatively active species in both the shortwave and the longwave, and since the literature cited in the first major comment above shows that there is still </a:t>
            </a:r>
            <a:r>
              <a:rPr lang="en-GB" b="1" i="1" dirty="0"/>
              <a:t>significant spread in the accuracy of the parameterization of near-IR H2O absorption</a:t>
            </a:r>
            <a:r>
              <a:rPr lang="en-GB" i="1" dirty="0"/>
              <a:t> across the CMIP ensembles, this is my principal concern regarding the design of CKDMIP. It’s really important to be able to look at the change in the k distributions and resulting fluxes and heating rates when water vapor alone is perturbed. There is a simple fix for this, fortunately, </a:t>
            </a:r>
            <a:r>
              <a:rPr lang="en-GB" b="1" i="1" dirty="0"/>
              <a:t>if CKDMIP were to also ask for the exact same set of data from each contributing group for the idealized profiles</a:t>
            </a:r>
            <a:r>
              <a:rPr lang="en-GB" i="1" dirty="0"/>
              <a:t> as for the Evaluation-1 and, ultimately, Evaluation-2 datasets.</a:t>
            </a:r>
          </a:p>
          <a:p>
            <a:r>
              <a:rPr lang="en-GB" dirty="0"/>
              <a:t>Should CKDMIP be limited to algorithmic problem of formulating a CKD model </a:t>
            </a:r>
            <a:r>
              <a:rPr lang="en-GB" i="1" dirty="0"/>
              <a:t>given a spectroscopic database?  </a:t>
            </a:r>
            <a:r>
              <a:rPr lang="en-GB" dirty="0"/>
              <a:t>Previous</a:t>
            </a:r>
            <a:r>
              <a:rPr lang="en-GB" i="1" dirty="0"/>
              <a:t> </a:t>
            </a:r>
            <a:r>
              <a:rPr lang="en-GB" dirty="0"/>
              <a:t>intercomparisons have always mixed algorithmic and spectroscopic differences</a:t>
            </a:r>
          </a:p>
          <a:p>
            <a:r>
              <a:rPr lang="en-GB" dirty="0"/>
              <a:t>Should uncertainties in spectroscopy (especially in water vapour) be introduced into CKDMIP?</a:t>
            </a:r>
          </a:p>
          <a:p>
            <a:r>
              <a:rPr lang="en-GB" dirty="0"/>
              <a:t>Will they be present in CKDMIP inadvertently because some participants are not using the same spectroscopy, and what can we do about it?</a:t>
            </a:r>
          </a:p>
        </p:txBody>
      </p:sp>
      <p:sp>
        <p:nvSpPr>
          <p:cNvPr id="4" name="Slide Number Placeholder 3">
            <a:extLst>
              <a:ext uri="{FF2B5EF4-FFF2-40B4-BE49-F238E27FC236}">
                <a16:creationId xmlns:a16="http://schemas.microsoft.com/office/drawing/2014/main" id="{6F17D343-31C3-4972-B224-8661427B961B}"/>
              </a:ext>
            </a:extLst>
          </p:cNvPr>
          <p:cNvSpPr>
            <a:spLocks noGrp="1"/>
          </p:cNvSpPr>
          <p:nvPr>
            <p:ph type="sldNum" sz="quarter" idx="10"/>
          </p:nvPr>
        </p:nvSpPr>
        <p:spPr/>
        <p:txBody>
          <a:bodyPr/>
          <a:lstStyle/>
          <a:p>
            <a:fld id="{E4AB80EA-DB86-D849-B86F-15DAF31F0474}" type="slidenum">
              <a:rPr lang="en-US" smtClean="0"/>
              <a:pPr/>
              <a:t>36</a:t>
            </a:fld>
            <a:endParaRPr lang="en-US" dirty="0"/>
          </a:p>
        </p:txBody>
      </p:sp>
    </p:spTree>
    <p:extLst>
      <p:ext uri="{BB962C8B-B14F-4D97-AF65-F5344CB8AC3E}">
        <p14:creationId xmlns:p14="http://schemas.microsoft.com/office/powerpoint/2010/main" val="25200231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0BDBD-6200-4052-9A81-E09915D1E271}"/>
              </a:ext>
            </a:extLst>
          </p:cNvPr>
          <p:cNvSpPr>
            <a:spLocks noGrp="1"/>
          </p:cNvSpPr>
          <p:nvPr>
            <p:ph type="title"/>
          </p:nvPr>
        </p:nvSpPr>
        <p:spPr/>
        <p:txBody>
          <a:bodyPr/>
          <a:lstStyle/>
          <a:p>
            <a:endParaRPr lang="en-GB" dirty="0">
              <a:solidFill>
                <a:schemeClr val="bg1"/>
              </a:solidFill>
            </a:endParaRPr>
          </a:p>
        </p:txBody>
      </p:sp>
      <p:sp>
        <p:nvSpPr>
          <p:cNvPr id="3" name="Content Placeholder 2">
            <a:extLst>
              <a:ext uri="{FF2B5EF4-FFF2-40B4-BE49-F238E27FC236}">
                <a16:creationId xmlns:a16="http://schemas.microsoft.com/office/drawing/2014/main" id="{DFB5248F-41B8-40CF-87AE-8579C7A62F1A}"/>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AD1E9D35-DF2A-471E-94E7-54600A2D6E29}"/>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4AB80EA-DB86-D849-B86F-15DAF31F0474}" type="slidenum">
              <a:rPr kumimoji="0" lang="en-US" sz="900" b="1" i="0" u="none" strike="noStrike" kern="1200" cap="none" spc="0" normalizeH="0" baseline="0" noProof="0" smtClean="0">
                <a:ln>
                  <a:noFill/>
                </a:ln>
                <a:solidFill>
                  <a:srgbClr val="064E83"/>
                </a:solidFill>
                <a:effectLst/>
                <a:uLnTx/>
                <a:uFillTx/>
                <a:latin typeface="Arial"/>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37</a:t>
            </a:fld>
            <a:endParaRPr kumimoji="0" lang="en-US" sz="900" b="1" i="0" u="none" strike="noStrike" kern="1200" cap="none" spc="0" normalizeH="0" baseline="0" noProof="0" dirty="0">
              <a:ln>
                <a:noFill/>
              </a:ln>
              <a:solidFill>
                <a:srgbClr val="064E83"/>
              </a:solidFill>
              <a:effectLst/>
              <a:uLnTx/>
              <a:uFillTx/>
              <a:latin typeface="Arial"/>
              <a:ea typeface="+mn-ea"/>
              <a:cs typeface="+mn-cs"/>
            </a:endParaRPr>
          </a:p>
        </p:txBody>
      </p:sp>
    </p:spTree>
    <p:extLst>
      <p:ext uri="{BB962C8B-B14F-4D97-AF65-F5344CB8AC3E}">
        <p14:creationId xmlns:p14="http://schemas.microsoft.com/office/powerpoint/2010/main" val="2920959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EA299-5C19-4F3D-BAFF-06661344C0E2}"/>
              </a:ext>
            </a:extLst>
          </p:cNvPr>
          <p:cNvSpPr>
            <a:spLocks noGrp="1"/>
          </p:cNvSpPr>
          <p:nvPr>
            <p:ph type="title"/>
          </p:nvPr>
        </p:nvSpPr>
        <p:spPr>
          <a:xfrm>
            <a:off x="354563" y="360000"/>
            <a:ext cx="10755037" cy="369332"/>
          </a:xfrm>
        </p:spPr>
        <p:txBody>
          <a:bodyPr/>
          <a:lstStyle/>
          <a:p>
            <a:r>
              <a:rPr lang="en-GB" dirty="0"/>
              <a:t>Longwave</a:t>
            </a:r>
            <a:br>
              <a:rPr lang="en-GB" dirty="0"/>
            </a:br>
            <a:r>
              <a:rPr lang="en-GB" dirty="0" err="1"/>
              <a:t>ecCKD</a:t>
            </a:r>
            <a:endParaRPr lang="en-GB" dirty="0"/>
          </a:p>
        </p:txBody>
      </p:sp>
      <p:sp>
        <p:nvSpPr>
          <p:cNvPr id="3" name="Content Placeholder 2">
            <a:extLst>
              <a:ext uri="{FF2B5EF4-FFF2-40B4-BE49-F238E27FC236}">
                <a16:creationId xmlns:a16="http://schemas.microsoft.com/office/drawing/2014/main" id="{3037929E-9FD0-4ABD-95A7-D3BF52AB6B57}"/>
              </a:ext>
            </a:extLst>
          </p:cNvPr>
          <p:cNvSpPr>
            <a:spLocks noGrp="1"/>
          </p:cNvSpPr>
          <p:nvPr>
            <p:ph sz="quarter" idx="14"/>
          </p:nvPr>
        </p:nvSpPr>
        <p:spPr>
          <a:xfrm>
            <a:off x="354563" y="1324946"/>
            <a:ext cx="10755037" cy="4597053"/>
          </a:xfrm>
        </p:spPr>
        <p:txBody>
          <a:bodyPr/>
          <a:lstStyle/>
          <a:p>
            <a:r>
              <a:rPr lang="en-GB" dirty="0"/>
              <a:t>climate-fsck-27</a:t>
            </a:r>
          </a:p>
        </p:txBody>
      </p:sp>
      <p:sp>
        <p:nvSpPr>
          <p:cNvPr id="4" name="Slide Number Placeholder 3">
            <a:extLst>
              <a:ext uri="{FF2B5EF4-FFF2-40B4-BE49-F238E27FC236}">
                <a16:creationId xmlns:a16="http://schemas.microsoft.com/office/drawing/2014/main" id="{64D3199E-BF5B-467C-B65B-EF853C627D96}"/>
              </a:ext>
            </a:extLst>
          </p:cNvPr>
          <p:cNvSpPr>
            <a:spLocks noGrp="1"/>
          </p:cNvSpPr>
          <p:nvPr>
            <p:ph type="sldNum" sz="quarter" idx="10"/>
          </p:nvPr>
        </p:nvSpPr>
        <p:spPr/>
        <p:txBody>
          <a:bodyPr/>
          <a:lstStyle/>
          <a:p>
            <a:fld id="{E4AB80EA-DB86-D849-B86F-15DAF31F0474}" type="slidenum">
              <a:rPr lang="en-US" smtClean="0"/>
              <a:pPr/>
              <a:t>38</a:t>
            </a:fld>
            <a:endParaRPr lang="en-US" dirty="0"/>
          </a:p>
        </p:txBody>
      </p:sp>
      <p:pic>
        <p:nvPicPr>
          <p:cNvPr id="4098" name="Picture 2">
            <a:extLst>
              <a:ext uri="{FF2B5EF4-FFF2-40B4-BE49-F238E27FC236}">
                <a16:creationId xmlns:a16="http://schemas.microsoft.com/office/drawing/2014/main" id="{541CC383-BEC8-4DE6-9B2F-86F6F03CD3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6825" y="0"/>
            <a:ext cx="7115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66626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7B9E2-C9A7-41F1-B3DA-838F51876AB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82688B7-AE85-46BA-B954-86CC7BF4D7DE}"/>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FFB81C89-E8DE-40CF-BF6D-B6CB47678F49}"/>
              </a:ext>
            </a:extLst>
          </p:cNvPr>
          <p:cNvSpPr>
            <a:spLocks noGrp="1"/>
          </p:cNvSpPr>
          <p:nvPr>
            <p:ph type="sldNum" sz="quarter" idx="10"/>
          </p:nvPr>
        </p:nvSpPr>
        <p:spPr/>
        <p:txBody>
          <a:bodyPr/>
          <a:lstStyle/>
          <a:p>
            <a:fld id="{E4AB80EA-DB86-D849-B86F-15DAF31F0474}" type="slidenum">
              <a:rPr lang="en-US" smtClean="0"/>
              <a:pPr/>
              <a:t>39</a:t>
            </a:fld>
            <a:endParaRPr lang="en-US" dirty="0"/>
          </a:p>
        </p:txBody>
      </p:sp>
      <p:pic>
        <p:nvPicPr>
          <p:cNvPr id="5" name="Picture 2">
            <a:extLst>
              <a:ext uri="{FF2B5EF4-FFF2-40B4-BE49-F238E27FC236}">
                <a16:creationId xmlns:a16="http://schemas.microsoft.com/office/drawing/2014/main" id="{0897A909-CED1-4D0D-91EC-0CDFA70FDD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88" y="0"/>
            <a:ext cx="1086485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582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B4614-9C3F-4C12-A781-B45B6D4725EF}"/>
              </a:ext>
            </a:extLst>
          </p:cNvPr>
          <p:cNvSpPr>
            <a:spLocks noGrp="1"/>
          </p:cNvSpPr>
          <p:nvPr>
            <p:ph type="title"/>
          </p:nvPr>
        </p:nvSpPr>
        <p:spPr/>
        <p:txBody>
          <a:bodyPr/>
          <a:lstStyle/>
          <a:p>
            <a:r>
              <a:rPr lang="en-GB" dirty="0"/>
              <a:t>100 evaluation profiles of </a:t>
            </a:r>
            <a:r>
              <a:rPr lang="en-GB" i="1" dirty="0"/>
              <a:t>T</a:t>
            </a:r>
            <a:r>
              <a:rPr lang="en-GB" dirty="0"/>
              <a:t>, </a:t>
            </a:r>
            <a:r>
              <a:rPr lang="en-GB" i="1" dirty="0"/>
              <a:t>q</a:t>
            </a:r>
            <a:r>
              <a:rPr lang="en-GB" dirty="0"/>
              <a:t> and [O</a:t>
            </a:r>
            <a:r>
              <a:rPr lang="en-GB" baseline="-25000" dirty="0"/>
              <a:t>3</a:t>
            </a:r>
            <a:r>
              <a:rPr lang="en-GB" dirty="0"/>
              <a:t>] in two evaluation datasets</a:t>
            </a:r>
          </a:p>
        </p:txBody>
      </p:sp>
      <p:sp>
        <p:nvSpPr>
          <p:cNvPr id="4" name="Slide Number Placeholder 3">
            <a:extLst>
              <a:ext uri="{FF2B5EF4-FFF2-40B4-BE49-F238E27FC236}">
                <a16:creationId xmlns:a16="http://schemas.microsoft.com/office/drawing/2014/main" id="{E855A756-6D37-4C54-9095-71B4DCF3BF4E}"/>
              </a:ext>
            </a:extLst>
          </p:cNvPr>
          <p:cNvSpPr>
            <a:spLocks noGrp="1"/>
          </p:cNvSpPr>
          <p:nvPr>
            <p:ph type="sldNum" sz="quarter" idx="10"/>
          </p:nvPr>
        </p:nvSpPr>
        <p:spPr/>
        <p:txBody>
          <a:bodyPr/>
          <a:lstStyle/>
          <a:p>
            <a:fld id="{E4AB80EA-DB86-D849-B86F-15DAF31F0474}" type="slidenum">
              <a:rPr lang="en-US" smtClean="0"/>
              <a:pPr/>
              <a:t>4</a:t>
            </a:fld>
            <a:endParaRPr lang="en-US" dirty="0"/>
          </a:p>
        </p:txBody>
      </p:sp>
      <p:sp>
        <p:nvSpPr>
          <p:cNvPr id="11" name="Content Placeholder 10">
            <a:extLst>
              <a:ext uri="{FF2B5EF4-FFF2-40B4-BE49-F238E27FC236}">
                <a16:creationId xmlns:a16="http://schemas.microsoft.com/office/drawing/2014/main" id="{476231BB-79E7-4371-8143-2722C6C0E32B}"/>
              </a:ext>
            </a:extLst>
          </p:cNvPr>
          <p:cNvSpPr>
            <a:spLocks noGrp="1"/>
          </p:cNvSpPr>
          <p:nvPr>
            <p:ph sz="quarter" idx="14"/>
          </p:nvPr>
        </p:nvSpPr>
        <p:spPr>
          <a:xfrm>
            <a:off x="1079999" y="936000"/>
            <a:ext cx="10536373" cy="685611"/>
          </a:xfrm>
        </p:spPr>
        <p:txBody>
          <a:bodyPr/>
          <a:lstStyle/>
          <a:p>
            <a:r>
              <a:rPr lang="en-GB" i="1" dirty="0"/>
              <a:t>Evaluation-1:</a:t>
            </a:r>
            <a:r>
              <a:rPr lang="en-GB" dirty="0"/>
              <a:t> 50 profiles for which the LBL spectra and broadband fluxes are available to participants</a:t>
            </a:r>
          </a:p>
          <a:p>
            <a:r>
              <a:rPr lang="en-GB" i="1" dirty="0"/>
              <a:t>Evaluation-2:</a:t>
            </a:r>
            <a:r>
              <a:rPr lang="en-GB" dirty="0"/>
              <a:t> 50 profiles for which the spectra and fluxes are withheld for independent evaluation</a:t>
            </a:r>
          </a:p>
        </p:txBody>
      </p:sp>
      <p:pic>
        <p:nvPicPr>
          <p:cNvPr id="9" name="Picture 8" descr="A picture containing text, map&#10;&#10;Description automatically generated">
            <a:extLst>
              <a:ext uri="{FF2B5EF4-FFF2-40B4-BE49-F238E27FC236}">
                <a16:creationId xmlns:a16="http://schemas.microsoft.com/office/drawing/2014/main" id="{41B5B862-AED6-4530-A22D-87CC0C688D1B}"/>
              </a:ext>
            </a:extLst>
          </p:cNvPr>
          <p:cNvPicPr>
            <a:picLocks noChangeAspect="1"/>
          </p:cNvPicPr>
          <p:nvPr/>
        </p:nvPicPr>
        <p:blipFill>
          <a:blip r:embed="rId2"/>
          <a:stretch>
            <a:fillRect/>
          </a:stretch>
        </p:blipFill>
        <p:spPr>
          <a:xfrm>
            <a:off x="725137" y="1838431"/>
            <a:ext cx="10738549" cy="4275856"/>
          </a:xfrm>
          <a:prstGeom prst="rect">
            <a:avLst/>
          </a:prstGeom>
        </p:spPr>
      </p:pic>
      <p:sp>
        <p:nvSpPr>
          <p:cNvPr id="7" name="TextBox 6">
            <a:extLst>
              <a:ext uri="{FF2B5EF4-FFF2-40B4-BE49-F238E27FC236}">
                <a16:creationId xmlns:a16="http://schemas.microsoft.com/office/drawing/2014/main" id="{DF2F1C88-EA63-44FF-94BF-65B9964A8B2A}"/>
              </a:ext>
            </a:extLst>
          </p:cNvPr>
          <p:cNvSpPr txBox="1"/>
          <p:nvPr/>
        </p:nvSpPr>
        <p:spPr>
          <a:xfrm>
            <a:off x="5956775" y="2079310"/>
            <a:ext cx="1730958" cy="369332"/>
          </a:xfrm>
          <a:prstGeom prst="rect">
            <a:avLst/>
          </a:prstGeom>
          <a:noFill/>
        </p:spPr>
        <p:txBody>
          <a:bodyPr wrap="square">
            <a:spAutoFit/>
          </a:bodyPr>
          <a:lstStyle/>
          <a:p>
            <a:r>
              <a:rPr lang="en-GB" b="1" i="1" dirty="0">
                <a:solidFill>
                  <a:srgbClr val="FF0000"/>
                </a:solidFill>
              </a:rPr>
              <a:t>Evaluation-1</a:t>
            </a:r>
            <a:endParaRPr lang="en-GB" b="1" dirty="0">
              <a:solidFill>
                <a:srgbClr val="FF0000"/>
              </a:solidFill>
            </a:endParaRPr>
          </a:p>
        </p:txBody>
      </p:sp>
    </p:spTree>
    <p:extLst>
      <p:ext uri="{BB962C8B-B14F-4D97-AF65-F5344CB8AC3E}">
        <p14:creationId xmlns:p14="http://schemas.microsoft.com/office/powerpoint/2010/main" val="32306866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14168-D7B6-4A52-9079-73487950BE16}"/>
              </a:ext>
            </a:extLst>
          </p:cNvPr>
          <p:cNvSpPr>
            <a:spLocks noGrp="1"/>
          </p:cNvSpPr>
          <p:nvPr>
            <p:ph type="title"/>
          </p:nvPr>
        </p:nvSpPr>
        <p:spPr>
          <a:xfrm>
            <a:off x="429208" y="360000"/>
            <a:ext cx="10680392" cy="369332"/>
          </a:xfrm>
        </p:spPr>
        <p:txBody>
          <a:bodyPr/>
          <a:lstStyle/>
          <a:p>
            <a:r>
              <a:rPr lang="en-GB" dirty="0"/>
              <a:t>Shortwave</a:t>
            </a:r>
            <a:br>
              <a:rPr lang="en-GB" dirty="0"/>
            </a:br>
            <a:r>
              <a:rPr lang="en-GB" dirty="0" err="1"/>
              <a:t>ecCKD</a:t>
            </a:r>
            <a:endParaRPr lang="en-GB" dirty="0"/>
          </a:p>
        </p:txBody>
      </p:sp>
      <p:sp>
        <p:nvSpPr>
          <p:cNvPr id="3" name="Content Placeholder 2">
            <a:extLst>
              <a:ext uri="{FF2B5EF4-FFF2-40B4-BE49-F238E27FC236}">
                <a16:creationId xmlns:a16="http://schemas.microsoft.com/office/drawing/2014/main" id="{24632401-5CC0-4143-A7B1-FD7EE916A334}"/>
              </a:ext>
            </a:extLst>
          </p:cNvPr>
          <p:cNvSpPr>
            <a:spLocks noGrp="1"/>
          </p:cNvSpPr>
          <p:nvPr>
            <p:ph sz="quarter" idx="14"/>
          </p:nvPr>
        </p:nvSpPr>
        <p:spPr>
          <a:xfrm>
            <a:off x="429208" y="1296954"/>
            <a:ext cx="10680392" cy="4625045"/>
          </a:xfrm>
        </p:spPr>
        <p:txBody>
          <a:bodyPr/>
          <a:lstStyle/>
          <a:p>
            <a:r>
              <a:rPr lang="en-GB" dirty="0"/>
              <a:t>climate-wide-38</a:t>
            </a:r>
          </a:p>
        </p:txBody>
      </p:sp>
      <p:sp>
        <p:nvSpPr>
          <p:cNvPr id="4" name="Slide Number Placeholder 3">
            <a:extLst>
              <a:ext uri="{FF2B5EF4-FFF2-40B4-BE49-F238E27FC236}">
                <a16:creationId xmlns:a16="http://schemas.microsoft.com/office/drawing/2014/main" id="{8C996B96-4E0D-4F25-8CC6-869ACD96F304}"/>
              </a:ext>
            </a:extLst>
          </p:cNvPr>
          <p:cNvSpPr>
            <a:spLocks noGrp="1"/>
          </p:cNvSpPr>
          <p:nvPr>
            <p:ph type="sldNum" sz="quarter" idx="10"/>
          </p:nvPr>
        </p:nvSpPr>
        <p:spPr/>
        <p:txBody>
          <a:bodyPr/>
          <a:lstStyle/>
          <a:p>
            <a:fld id="{E4AB80EA-DB86-D849-B86F-15DAF31F0474}" type="slidenum">
              <a:rPr lang="en-US" smtClean="0"/>
              <a:pPr/>
              <a:t>40</a:t>
            </a:fld>
            <a:endParaRPr lang="en-US" dirty="0"/>
          </a:p>
        </p:txBody>
      </p:sp>
      <p:pic>
        <p:nvPicPr>
          <p:cNvPr id="8194" name="Picture 2">
            <a:extLst>
              <a:ext uri="{FF2B5EF4-FFF2-40B4-BE49-F238E27FC236}">
                <a16:creationId xmlns:a16="http://schemas.microsoft.com/office/drawing/2014/main" id="{C055A266-1F61-4CE7-A32A-DCEC0D93B3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6825" y="0"/>
            <a:ext cx="7115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26460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62121-9470-46F1-8D57-1E5ED418859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99404C9-506C-4815-8899-56DC4412887E}"/>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CBB33E7F-8812-44D0-BD63-8A8CEDB87157}"/>
              </a:ext>
            </a:extLst>
          </p:cNvPr>
          <p:cNvSpPr>
            <a:spLocks noGrp="1"/>
          </p:cNvSpPr>
          <p:nvPr>
            <p:ph type="sldNum" sz="quarter" idx="10"/>
          </p:nvPr>
        </p:nvSpPr>
        <p:spPr/>
        <p:txBody>
          <a:bodyPr/>
          <a:lstStyle/>
          <a:p>
            <a:fld id="{E4AB80EA-DB86-D849-B86F-15DAF31F0474}" type="slidenum">
              <a:rPr lang="en-US" smtClean="0"/>
              <a:pPr/>
              <a:t>41</a:t>
            </a:fld>
            <a:endParaRPr lang="en-US" dirty="0"/>
          </a:p>
        </p:txBody>
      </p:sp>
      <p:pic>
        <p:nvPicPr>
          <p:cNvPr id="1026" name="Picture 2">
            <a:extLst>
              <a:ext uri="{FF2B5EF4-FFF2-40B4-BE49-F238E27FC236}">
                <a16:creationId xmlns:a16="http://schemas.microsoft.com/office/drawing/2014/main" id="{D154E482-2BF7-4811-98EE-A3048DCE5A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5350" y="0"/>
            <a:ext cx="78581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9388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45970-225A-464B-AB0D-8FD13BF4985E}"/>
              </a:ext>
            </a:extLst>
          </p:cNvPr>
          <p:cNvSpPr>
            <a:spLocks noGrp="1"/>
          </p:cNvSpPr>
          <p:nvPr>
            <p:ph type="title"/>
          </p:nvPr>
        </p:nvSpPr>
        <p:spPr>
          <a:xfrm>
            <a:off x="1080000" y="360000"/>
            <a:ext cx="7885324" cy="369332"/>
          </a:xfrm>
        </p:spPr>
        <p:txBody>
          <a:bodyPr/>
          <a:lstStyle/>
          <a:p>
            <a:r>
              <a:rPr lang="en-GB" dirty="0"/>
              <a:t>Trace gas variations: 34 scenarios (18 in shortwave)</a:t>
            </a:r>
          </a:p>
        </p:txBody>
      </p:sp>
      <p:sp>
        <p:nvSpPr>
          <p:cNvPr id="3" name="Content Placeholder 2">
            <a:extLst>
              <a:ext uri="{FF2B5EF4-FFF2-40B4-BE49-F238E27FC236}">
                <a16:creationId xmlns:a16="http://schemas.microsoft.com/office/drawing/2014/main" id="{CB299541-1B2F-4DD8-80C9-C5F8A78FAC05}"/>
              </a:ext>
            </a:extLst>
          </p:cNvPr>
          <p:cNvSpPr>
            <a:spLocks noGrp="1"/>
          </p:cNvSpPr>
          <p:nvPr>
            <p:ph sz="quarter" idx="14"/>
          </p:nvPr>
        </p:nvSpPr>
        <p:spPr>
          <a:xfrm>
            <a:off x="780532" y="5354226"/>
            <a:ext cx="10618893" cy="827117"/>
          </a:xfrm>
        </p:spPr>
        <p:txBody>
          <a:bodyPr/>
          <a:lstStyle/>
          <a:p>
            <a:r>
              <a:rPr lang="en-GB" dirty="0"/>
              <a:t>One concentration file per scenario, containing 50 profiles</a:t>
            </a:r>
          </a:p>
          <a:p>
            <a:r>
              <a:rPr lang="en-GB" dirty="0"/>
              <a:t>2x50x34 = 3400 profiles in 2x34 = 68 files, e.g. </a:t>
            </a:r>
            <a:r>
              <a:rPr lang="en-GB" b="1" dirty="0"/>
              <a:t>ckdmip_evaluation1_concentrations_present.nc</a:t>
            </a:r>
          </a:p>
        </p:txBody>
      </p:sp>
      <p:sp>
        <p:nvSpPr>
          <p:cNvPr id="4" name="Slide Number Placeholder 3">
            <a:extLst>
              <a:ext uri="{FF2B5EF4-FFF2-40B4-BE49-F238E27FC236}">
                <a16:creationId xmlns:a16="http://schemas.microsoft.com/office/drawing/2014/main" id="{FA4DBBD5-964A-423C-8488-3741B49E0AAD}"/>
              </a:ext>
            </a:extLst>
          </p:cNvPr>
          <p:cNvSpPr>
            <a:spLocks noGrp="1"/>
          </p:cNvSpPr>
          <p:nvPr>
            <p:ph type="sldNum" sz="quarter" idx="10"/>
          </p:nvPr>
        </p:nvSpPr>
        <p:spPr/>
        <p:txBody>
          <a:bodyPr/>
          <a:lstStyle/>
          <a:p>
            <a:fld id="{E4AB80EA-DB86-D849-B86F-15DAF31F0474}" type="slidenum">
              <a:rPr lang="en-US" smtClean="0"/>
              <a:pPr/>
              <a:t>5</a:t>
            </a:fld>
            <a:endParaRPr lang="en-US" dirty="0"/>
          </a:p>
        </p:txBody>
      </p:sp>
      <p:pic>
        <p:nvPicPr>
          <p:cNvPr id="6" name="Picture 5">
            <a:extLst>
              <a:ext uri="{FF2B5EF4-FFF2-40B4-BE49-F238E27FC236}">
                <a16:creationId xmlns:a16="http://schemas.microsoft.com/office/drawing/2014/main" id="{704C23C7-5B9F-4072-9570-E64F6B6FB01D}"/>
              </a:ext>
            </a:extLst>
          </p:cNvPr>
          <p:cNvPicPr>
            <a:picLocks noChangeAspect="1"/>
          </p:cNvPicPr>
          <p:nvPr/>
        </p:nvPicPr>
        <p:blipFill rotWithShape="1">
          <a:blip r:embed="rId2"/>
          <a:srcRect t="23537"/>
          <a:stretch/>
        </p:blipFill>
        <p:spPr>
          <a:xfrm>
            <a:off x="385717" y="849086"/>
            <a:ext cx="11408525" cy="4385387"/>
          </a:xfrm>
          <a:prstGeom prst="rect">
            <a:avLst/>
          </a:prstGeom>
        </p:spPr>
      </p:pic>
      <p:sp>
        <p:nvSpPr>
          <p:cNvPr id="5" name="TextBox 4">
            <a:extLst>
              <a:ext uri="{FF2B5EF4-FFF2-40B4-BE49-F238E27FC236}">
                <a16:creationId xmlns:a16="http://schemas.microsoft.com/office/drawing/2014/main" id="{88AB121A-83F0-45E2-A860-47D93CEFFE86}"/>
              </a:ext>
            </a:extLst>
          </p:cNvPr>
          <p:cNvSpPr txBox="1"/>
          <p:nvPr/>
        </p:nvSpPr>
        <p:spPr>
          <a:xfrm>
            <a:off x="10174014" y="325883"/>
            <a:ext cx="1326004" cy="369332"/>
          </a:xfrm>
          <a:prstGeom prst="rect">
            <a:avLst/>
          </a:prstGeom>
          <a:noFill/>
        </p:spPr>
        <p:txBody>
          <a:bodyPr wrap="none" rtlCol="0">
            <a:spAutoFit/>
          </a:bodyPr>
          <a:lstStyle/>
          <a:p>
            <a:r>
              <a:rPr lang="en-GB" dirty="0">
                <a:hlinkClick r:id="rId3" action="ppaction://hlinksldjump"/>
              </a:rPr>
              <a:t>justification</a:t>
            </a:r>
            <a:endParaRPr lang="en-GB" dirty="0"/>
          </a:p>
        </p:txBody>
      </p:sp>
    </p:spTree>
    <p:extLst>
      <p:ext uri="{BB962C8B-B14F-4D97-AF65-F5344CB8AC3E}">
        <p14:creationId xmlns:p14="http://schemas.microsoft.com/office/powerpoint/2010/main" val="457436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82D1-85D6-40E9-91C8-793F50C1846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E5F3262-A2BA-4F53-8304-8951BB48324D}"/>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9A406A3B-DB35-4162-91B0-1D93A0C4019C}"/>
              </a:ext>
            </a:extLst>
          </p:cNvPr>
          <p:cNvSpPr>
            <a:spLocks noGrp="1"/>
          </p:cNvSpPr>
          <p:nvPr>
            <p:ph type="sldNum" sz="quarter" idx="10"/>
          </p:nvPr>
        </p:nvSpPr>
        <p:spPr/>
        <p:txBody>
          <a:bodyPr/>
          <a:lstStyle/>
          <a:p>
            <a:fld id="{E4AB80EA-DB86-D849-B86F-15DAF31F0474}" type="slidenum">
              <a:rPr lang="en-US" smtClean="0"/>
              <a:pPr/>
              <a:t>6</a:t>
            </a:fld>
            <a:endParaRPr lang="en-US" dirty="0"/>
          </a:p>
        </p:txBody>
      </p:sp>
      <p:pic>
        <p:nvPicPr>
          <p:cNvPr id="5" name="Picture 4">
            <a:extLst>
              <a:ext uri="{FF2B5EF4-FFF2-40B4-BE49-F238E27FC236}">
                <a16:creationId xmlns:a16="http://schemas.microsoft.com/office/drawing/2014/main" id="{1D3A64AE-B79F-4963-8D64-4F39D65BED9D}"/>
              </a:ext>
            </a:extLst>
          </p:cNvPr>
          <p:cNvPicPr>
            <a:picLocks noChangeAspect="1"/>
          </p:cNvPicPr>
          <p:nvPr/>
        </p:nvPicPr>
        <p:blipFill>
          <a:blip r:embed="rId2"/>
          <a:stretch>
            <a:fillRect/>
          </a:stretch>
        </p:blipFill>
        <p:spPr>
          <a:xfrm rot="16200000">
            <a:off x="2606447" y="-2053588"/>
            <a:ext cx="6382916" cy="10965176"/>
          </a:xfrm>
          <a:prstGeom prst="rect">
            <a:avLst/>
          </a:prstGeom>
        </p:spPr>
      </p:pic>
      <p:sp>
        <p:nvSpPr>
          <p:cNvPr id="6" name="Rectangle 5">
            <a:extLst>
              <a:ext uri="{FF2B5EF4-FFF2-40B4-BE49-F238E27FC236}">
                <a16:creationId xmlns:a16="http://schemas.microsoft.com/office/drawing/2014/main" id="{5CF873BC-8E5E-4012-B44F-89E4952BCAF8}"/>
              </a:ext>
            </a:extLst>
          </p:cNvPr>
          <p:cNvSpPr/>
          <p:nvPr/>
        </p:nvSpPr>
        <p:spPr>
          <a:xfrm>
            <a:off x="10515809" y="540772"/>
            <a:ext cx="1641770" cy="2554545"/>
          </a:xfrm>
          <a:prstGeom prst="rect">
            <a:avLst/>
          </a:prstGeom>
        </p:spPr>
        <p:txBody>
          <a:bodyPr wrap="square">
            <a:spAutoFit/>
          </a:bodyPr>
          <a:lstStyle/>
          <a:p>
            <a:r>
              <a:rPr lang="en-GB" altLang="en-US" sz="1600" dirty="0">
                <a:solidFill>
                  <a:srgbClr val="FF0000"/>
                </a:solidFill>
                <a:latin typeface="Segoe Print" panose="02000600000000000000" pitchFamily="2" charset="0"/>
              </a:rPr>
              <a:t>Participants requested to use 5 “wide” and 13 “narrow” bands in SW and LW, but single band (FSCK) also permitted</a:t>
            </a:r>
            <a:endParaRPr lang="en-GB" sz="1600" dirty="0">
              <a:solidFill>
                <a:srgbClr val="FF0000"/>
              </a:solidFill>
            </a:endParaRPr>
          </a:p>
        </p:txBody>
      </p:sp>
      <p:sp>
        <p:nvSpPr>
          <p:cNvPr id="7" name="Rectangle 6">
            <a:extLst>
              <a:ext uri="{FF2B5EF4-FFF2-40B4-BE49-F238E27FC236}">
                <a16:creationId xmlns:a16="http://schemas.microsoft.com/office/drawing/2014/main" id="{7948A02E-65E1-4A63-9475-856C21A6B060}"/>
              </a:ext>
            </a:extLst>
          </p:cNvPr>
          <p:cNvSpPr/>
          <p:nvPr/>
        </p:nvSpPr>
        <p:spPr>
          <a:xfrm>
            <a:off x="7474021" y="3987458"/>
            <a:ext cx="2809322" cy="523220"/>
          </a:xfrm>
          <a:prstGeom prst="rect">
            <a:avLst/>
          </a:prstGeom>
        </p:spPr>
        <p:txBody>
          <a:bodyPr wrap="square">
            <a:spAutoFit/>
          </a:bodyPr>
          <a:lstStyle/>
          <a:p>
            <a:pPr algn="r"/>
            <a:r>
              <a:rPr lang="en-GB" altLang="en-US" sz="1400" b="1" dirty="0">
                <a:latin typeface="+mj-lt"/>
              </a:rPr>
              <a:t>Absorption spectra for</a:t>
            </a:r>
            <a:r>
              <a:rPr lang="en-GB" altLang="en-US" sz="1400" b="1" dirty="0"/>
              <a:t> the “median” profile </a:t>
            </a:r>
            <a:r>
              <a:rPr lang="en-GB" altLang="en-US" sz="1400" b="1" dirty="0">
                <a:latin typeface="+mj-lt"/>
              </a:rPr>
              <a:t>at 100 </a:t>
            </a:r>
            <a:r>
              <a:rPr lang="en-GB" altLang="en-US" sz="1400" b="1" dirty="0" err="1">
                <a:latin typeface="+mj-lt"/>
              </a:rPr>
              <a:t>hPa</a:t>
            </a:r>
            <a:endParaRPr lang="en-GB" sz="1400" b="1" dirty="0">
              <a:latin typeface="+mj-lt"/>
            </a:endParaRPr>
          </a:p>
        </p:txBody>
      </p:sp>
      <p:sp>
        <p:nvSpPr>
          <p:cNvPr id="8" name="Rectangle 7">
            <a:extLst>
              <a:ext uri="{FF2B5EF4-FFF2-40B4-BE49-F238E27FC236}">
                <a16:creationId xmlns:a16="http://schemas.microsoft.com/office/drawing/2014/main" id="{5914DD1D-4959-4A4E-9025-0749EEE8D202}"/>
              </a:ext>
            </a:extLst>
          </p:cNvPr>
          <p:cNvSpPr/>
          <p:nvPr/>
        </p:nvSpPr>
        <p:spPr>
          <a:xfrm>
            <a:off x="6094412" y="6488572"/>
            <a:ext cx="7181384" cy="338554"/>
          </a:xfrm>
          <a:prstGeom prst="rect">
            <a:avLst/>
          </a:prstGeom>
        </p:spPr>
        <p:txBody>
          <a:bodyPr wrap="square">
            <a:spAutoFit/>
          </a:bodyPr>
          <a:lstStyle/>
          <a:p>
            <a:r>
              <a:rPr lang="en-GB" sz="1600" dirty="0">
                <a:latin typeface="Segoe Print" panose="02000600000000000000" pitchFamily="2" charset="0"/>
              </a:rPr>
              <a:t>Line-by-line absorptions calculated by Marco </a:t>
            </a:r>
            <a:r>
              <a:rPr lang="en-GB" sz="1600" dirty="0" err="1">
                <a:latin typeface="Segoe Print" panose="02000600000000000000" pitchFamily="2" charset="0"/>
              </a:rPr>
              <a:t>Matricardi</a:t>
            </a:r>
            <a:endParaRPr lang="en-GB" sz="1600" dirty="0"/>
          </a:p>
        </p:txBody>
      </p:sp>
    </p:spTree>
    <p:extLst>
      <p:ext uri="{BB962C8B-B14F-4D97-AF65-F5344CB8AC3E}">
        <p14:creationId xmlns:p14="http://schemas.microsoft.com/office/powerpoint/2010/main" val="2322933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DE71469F-4C34-40F5-91CA-D92FF41BD8A5}"/>
              </a:ext>
            </a:extLst>
          </p:cNvPr>
          <p:cNvSpPr/>
          <p:nvPr/>
        </p:nvSpPr>
        <p:spPr>
          <a:xfrm>
            <a:off x="261825" y="1311185"/>
            <a:ext cx="11783851" cy="2317077"/>
          </a:xfrm>
          <a:prstGeom prst="rect">
            <a:avLst/>
          </a:prstGeom>
          <a:solidFill>
            <a:srgbClr val="FFCC99"/>
          </a:solidFill>
          <a:ln>
            <a:solidFill>
              <a:srgbClr val="C00000"/>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619BE3B8-46DD-4B4A-B08B-27B740DEDAF2}"/>
              </a:ext>
            </a:extLst>
          </p:cNvPr>
          <p:cNvSpPr>
            <a:spLocks noGrp="1"/>
          </p:cNvSpPr>
          <p:nvPr>
            <p:ph type="title"/>
          </p:nvPr>
        </p:nvSpPr>
        <p:spPr>
          <a:xfrm>
            <a:off x="350010" y="144884"/>
            <a:ext cx="2397498" cy="394829"/>
          </a:xfrm>
        </p:spPr>
        <p:txBody>
          <a:bodyPr/>
          <a:lstStyle/>
          <a:p>
            <a:r>
              <a:rPr lang="en-GB" dirty="0"/>
              <a:t>SW workflow for </a:t>
            </a:r>
            <a:br>
              <a:rPr lang="en-GB" dirty="0"/>
            </a:br>
            <a:r>
              <a:rPr lang="en-GB" dirty="0"/>
              <a:t>one scenario, one CKD model</a:t>
            </a:r>
          </a:p>
        </p:txBody>
      </p:sp>
      <p:sp>
        <p:nvSpPr>
          <p:cNvPr id="3" name="Content Placeholder 2">
            <a:extLst>
              <a:ext uri="{FF2B5EF4-FFF2-40B4-BE49-F238E27FC236}">
                <a16:creationId xmlns:a16="http://schemas.microsoft.com/office/drawing/2014/main" id="{A1AD841F-B2E7-4F0A-8C63-B8F4DFCD0B1D}"/>
              </a:ext>
            </a:extLst>
          </p:cNvPr>
          <p:cNvSpPr>
            <a:spLocks noGrp="1"/>
          </p:cNvSpPr>
          <p:nvPr>
            <p:ph sz="quarter" idx="14"/>
          </p:nvPr>
        </p:nvSpPr>
        <p:spPr>
          <a:xfrm>
            <a:off x="8837886" y="6520992"/>
            <a:ext cx="2383428" cy="861773"/>
          </a:xfrm>
        </p:spPr>
        <p:txBody>
          <a:bodyPr/>
          <a:lstStyle/>
          <a:p>
            <a:endParaRPr lang="en-GB" dirty="0"/>
          </a:p>
        </p:txBody>
      </p:sp>
      <p:sp>
        <p:nvSpPr>
          <p:cNvPr id="4" name="Slide Number Placeholder 3">
            <a:extLst>
              <a:ext uri="{FF2B5EF4-FFF2-40B4-BE49-F238E27FC236}">
                <a16:creationId xmlns:a16="http://schemas.microsoft.com/office/drawing/2014/main" id="{FE570821-1724-44F5-89AD-1A123C6D044A}"/>
              </a:ext>
            </a:extLst>
          </p:cNvPr>
          <p:cNvSpPr>
            <a:spLocks noGrp="1"/>
          </p:cNvSpPr>
          <p:nvPr>
            <p:ph type="sldNum" sz="quarter" idx="10"/>
          </p:nvPr>
        </p:nvSpPr>
        <p:spPr/>
        <p:txBody>
          <a:bodyPr/>
          <a:lstStyle/>
          <a:p>
            <a:fld id="{E4AB80EA-DB86-D849-B86F-15DAF31F0474}" type="slidenum">
              <a:rPr lang="en-US" smtClean="0"/>
              <a:pPr/>
              <a:t>7</a:t>
            </a:fld>
            <a:endParaRPr lang="en-US" dirty="0"/>
          </a:p>
        </p:txBody>
      </p:sp>
      <p:sp>
        <p:nvSpPr>
          <p:cNvPr id="6" name="TextBox 5">
            <a:extLst>
              <a:ext uri="{FF2B5EF4-FFF2-40B4-BE49-F238E27FC236}">
                <a16:creationId xmlns:a16="http://schemas.microsoft.com/office/drawing/2014/main" id="{DA59E3F5-BCD1-40D8-B9E2-C1BF249356B5}"/>
              </a:ext>
            </a:extLst>
          </p:cNvPr>
          <p:cNvSpPr txBox="1"/>
          <p:nvPr/>
        </p:nvSpPr>
        <p:spPr>
          <a:xfrm>
            <a:off x="5857184" y="364399"/>
            <a:ext cx="4326826" cy="738664"/>
          </a:xfrm>
          <a:prstGeom prst="rect">
            <a:avLst/>
          </a:prstGeom>
          <a:solidFill>
            <a:schemeClr val="bg1">
              <a:lumMod val="85000"/>
            </a:schemeClr>
          </a:solidFill>
          <a:ln>
            <a:solidFill>
              <a:schemeClr val="tx1"/>
            </a:solidFill>
          </a:ln>
        </p:spPr>
        <p:txBody>
          <a:bodyPr wrap="none" rtlCol="0">
            <a:spAutoFit/>
          </a:bodyPr>
          <a:lstStyle/>
          <a:p>
            <a:pPr algn="ctr"/>
            <a:r>
              <a:rPr lang="en-GB" sz="1400" b="1" dirty="0"/>
              <a:t>ckdmip_evaluation1_concentrations_present.nc </a:t>
            </a:r>
          </a:p>
          <a:p>
            <a:pPr algn="ctr"/>
            <a:r>
              <a:rPr lang="en-GB" sz="1400" dirty="0"/>
              <a:t>50 profiles of </a:t>
            </a:r>
            <a:r>
              <a:rPr lang="en-GB" sz="1400" i="1" dirty="0"/>
              <a:t>T</a:t>
            </a:r>
            <a:r>
              <a:rPr lang="en-GB" sz="1400" dirty="0"/>
              <a:t>, </a:t>
            </a:r>
            <a:r>
              <a:rPr lang="en-GB" sz="1400" i="1" dirty="0"/>
              <a:t>p</a:t>
            </a:r>
            <a:r>
              <a:rPr lang="en-GB" sz="1400" dirty="0"/>
              <a:t> and mole fractions of 9 gases </a:t>
            </a:r>
          </a:p>
          <a:p>
            <a:pPr algn="ctr"/>
            <a:r>
              <a:rPr lang="en-GB" sz="1400" dirty="0"/>
              <a:t>in layers and at layer interfaces</a:t>
            </a:r>
          </a:p>
        </p:txBody>
      </p:sp>
      <p:sp>
        <p:nvSpPr>
          <p:cNvPr id="7" name="TextBox 6">
            <a:extLst>
              <a:ext uri="{FF2B5EF4-FFF2-40B4-BE49-F238E27FC236}">
                <a16:creationId xmlns:a16="http://schemas.microsoft.com/office/drawing/2014/main" id="{78E97C72-AE42-4C40-A13A-A4E20B1FE706}"/>
              </a:ext>
            </a:extLst>
          </p:cNvPr>
          <p:cNvSpPr txBox="1"/>
          <p:nvPr/>
        </p:nvSpPr>
        <p:spPr>
          <a:xfrm>
            <a:off x="5574582" y="2508204"/>
            <a:ext cx="6165339" cy="954107"/>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ecckd-0.6_evaluation1_sw_climate_wide-38_optical-depth_present.nc</a:t>
            </a:r>
          </a:p>
          <a:p>
            <a:pPr marL="285750" indent="-285750">
              <a:buFont typeface="Arial" panose="020B0604020202020204" pitchFamily="34" charset="0"/>
              <a:buChar char="•"/>
            </a:pPr>
            <a:r>
              <a:rPr lang="en-GB" sz="1400" dirty="0" err="1"/>
              <a:t>optical_depth</a:t>
            </a:r>
            <a:r>
              <a:rPr lang="en-GB" sz="1400" dirty="0"/>
              <a:t>(column, layer, </a:t>
            </a:r>
            <a:r>
              <a:rPr lang="en-GB" sz="1400" dirty="0" err="1"/>
              <a:t>g_point</a:t>
            </a:r>
            <a:r>
              <a:rPr lang="en-GB" sz="1400" dirty="0"/>
              <a:t>)                      </a:t>
            </a:r>
            <a:r>
              <a:rPr lang="en-GB" sz="1400" i="1" dirty="0"/>
              <a:t>or total optical depth</a:t>
            </a:r>
          </a:p>
          <a:p>
            <a:pPr marL="285750" indent="-285750">
              <a:buFont typeface="Arial" panose="020B0604020202020204" pitchFamily="34" charset="0"/>
              <a:buChar char="•"/>
            </a:pPr>
            <a:r>
              <a:rPr lang="en-GB" sz="1400" dirty="0" err="1"/>
              <a:t>rayleigh_optical_depth</a:t>
            </a:r>
            <a:r>
              <a:rPr lang="en-GB" sz="1400" dirty="0"/>
              <a:t>(column, layer, </a:t>
            </a:r>
            <a:r>
              <a:rPr lang="en-GB" sz="1400" dirty="0" err="1"/>
              <a:t>g_point</a:t>
            </a:r>
            <a:r>
              <a:rPr lang="en-GB" sz="1400" dirty="0"/>
              <a:t>)        </a:t>
            </a:r>
            <a:r>
              <a:rPr lang="en-GB" sz="1400" i="1" dirty="0"/>
              <a:t>&amp; single scat. albedo</a:t>
            </a:r>
          </a:p>
          <a:p>
            <a:pPr marL="285750" indent="-285750">
              <a:buFont typeface="Arial" panose="020B0604020202020204" pitchFamily="34" charset="0"/>
              <a:buChar char="•"/>
            </a:pPr>
            <a:r>
              <a:rPr lang="en-GB" sz="1400" dirty="0" err="1"/>
              <a:t>incoming_sw</a:t>
            </a:r>
            <a:r>
              <a:rPr lang="en-GB" sz="1400" dirty="0"/>
              <a:t>(column, </a:t>
            </a:r>
            <a:r>
              <a:rPr lang="en-GB" sz="1400" dirty="0" err="1"/>
              <a:t>g_point</a:t>
            </a:r>
            <a:r>
              <a:rPr lang="en-GB" sz="1400" dirty="0"/>
              <a:t>)</a:t>
            </a:r>
            <a:endParaRPr lang="en-GB" sz="1400" i="1" dirty="0"/>
          </a:p>
        </p:txBody>
      </p:sp>
      <p:cxnSp>
        <p:nvCxnSpPr>
          <p:cNvPr id="8" name="Straight Arrow Connector 7">
            <a:extLst>
              <a:ext uri="{FF2B5EF4-FFF2-40B4-BE49-F238E27FC236}">
                <a16:creationId xmlns:a16="http://schemas.microsoft.com/office/drawing/2014/main" id="{C4F2EC13-53BF-4DD6-A757-A271653C01D8}"/>
              </a:ext>
            </a:extLst>
          </p:cNvPr>
          <p:cNvCxnSpPr>
            <a:cxnSpLocks/>
          </p:cNvCxnSpPr>
          <p:nvPr/>
        </p:nvCxnSpPr>
        <p:spPr>
          <a:xfrm>
            <a:off x="6978445" y="1103063"/>
            <a:ext cx="0" cy="390059"/>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C8B289D6-AFF5-40CC-BD65-9B386554B709}"/>
              </a:ext>
            </a:extLst>
          </p:cNvPr>
          <p:cNvCxnSpPr>
            <a:cxnSpLocks/>
          </p:cNvCxnSpPr>
          <p:nvPr/>
        </p:nvCxnSpPr>
        <p:spPr>
          <a:xfrm>
            <a:off x="6942110" y="3462311"/>
            <a:ext cx="0" cy="454570"/>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2E1E64FF-B238-4349-A25D-9685B9256718}"/>
              </a:ext>
            </a:extLst>
          </p:cNvPr>
          <p:cNvSpPr txBox="1"/>
          <p:nvPr/>
        </p:nvSpPr>
        <p:spPr>
          <a:xfrm>
            <a:off x="2911977" y="475264"/>
            <a:ext cx="2662605" cy="523220"/>
          </a:xfrm>
          <a:prstGeom prst="rect">
            <a:avLst/>
          </a:prstGeom>
          <a:solidFill>
            <a:schemeClr val="bg1">
              <a:lumMod val="85000"/>
            </a:schemeClr>
          </a:solidFill>
          <a:ln>
            <a:solidFill>
              <a:schemeClr val="tx1"/>
            </a:solidFill>
          </a:ln>
        </p:spPr>
        <p:txBody>
          <a:bodyPr wrap="square" rtlCol="0">
            <a:spAutoFit/>
          </a:bodyPr>
          <a:lstStyle/>
          <a:p>
            <a:pPr algn="ctr"/>
            <a:r>
              <a:rPr lang="en-GB" sz="1400" b="1" dirty="0"/>
              <a:t>mean-ssi_nrl2.nc</a:t>
            </a:r>
          </a:p>
          <a:p>
            <a:pPr algn="ctr"/>
            <a:r>
              <a:rPr lang="en-GB" sz="1400" dirty="0"/>
              <a:t>Solar spectral irradiance</a:t>
            </a:r>
          </a:p>
        </p:txBody>
      </p:sp>
      <p:cxnSp>
        <p:nvCxnSpPr>
          <p:cNvPr id="46" name="Straight Arrow Connector 45">
            <a:extLst>
              <a:ext uri="{FF2B5EF4-FFF2-40B4-BE49-F238E27FC236}">
                <a16:creationId xmlns:a16="http://schemas.microsoft.com/office/drawing/2014/main" id="{78CCC9C3-10E6-488E-B01C-4C158F523460}"/>
              </a:ext>
            </a:extLst>
          </p:cNvPr>
          <p:cNvCxnSpPr>
            <a:cxnSpLocks/>
          </p:cNvCxnSpPr>
          <p:nvPr/>
        </p:nvCxnSpPr>
        <p:spPr>
          <a:xfrm>
            <a:off x="4819531" y="1013866"/>
            <a:ext cx="258367" cy="475147"/>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173A60E2-0654-418B-B97B-FA7E392A7332}"/>
              </a:ext>
            </a:extLst>
          </p:cNvPr>
          <p:cNvSpPr txBox="1"/>
          <p:nvPr/>
        </p:nvSpPr>
        <p:spPr>
          <a:xfrm>
            <a:off x="2848493" y="174560"/>
            <a:ext cx="2943377" cy="307777"/>
          </a:xfrm>
          <a:prstGeom prst="rect">
            <a:avLst/>
          </a:prstGeom>
          <a:noFill/>
        </p:spPr>
        <p:txBody>
          <a:bodyPr wrap="square">
            <a:spAutoFit/>
          </a:bodyPr>
          <a:lstStyle/>
          <a:p>
            <a:r>
              <a:rPr lang="en-GB" sz="1400" dirty="0" err="1"/>
              <a:t>ckdmip</a:t>
            </a:r>
            <a:r>
              <a:rPr lang="en-GB" sz="1400" dirty="0"/>
              <a:t> software package</a:t>
            </a:r>
          </a:p>
        </p:txBody>
      </p:sp>
      <p:sp>
        <p:nvSpPr>
          <p:cNvPr id="55" name="TextBox 54">
            <a:extLst>
              <a:ext uri="{FF2B5EF4-FFF2-40B4-BE49-F238E27FC236}">
                <a16:creationId xmlns:a16="http://schemas.microsoft.com/office/drawing/2014/main" id="{1E8CD305-C082-4D29-A7BF-57FFC3133086}"/>
              </a:ext>
            </a:extLst>
          </p:cNvPr>
          <p:cNvSpPr txBox="1"/>
          <p:nvPr/>
        </p:nvSpPr>
        <p:spPr>
          <a:xfrm>
            <a:off x="5791870" y="88730"/>
            <a:ext cx="2504575" cy="307777"/>
          </a:xfrm>
          <a:prstGeom prst="rect">
            <a:avLst/>
          </a:prstGeom>
          <a:noFill/>
        </p:spPr>
        <p:txBody>
          <a:bodyPr wrap="square">
            <a:spAutoFit/>
          </a:bodyPr>
          <a:lstStyle/>
          <a:p>
            <a:r>
              <a:rPr lang="en-GB" sz="1400" dirty="0"/>
              <a:t>FTP site</a:t>
            </a:r>
          </a:p>
        </p:txBody>
      </p:sp>
      <p:sp>
        <p:nvSpPr>
          <p:cNvPr id="19" name="TextBox 18">
            <a:extLst>
              <a:ext uri="{FF2B5EF4-FFF2-40B4-BE49-F238E27FC236}">
                <a16:creationId xmlns:a16="http://schemas.microsoft.com/office/drawing/2014/main" id="{180FFEB9-B5FC-470B-9DBE-8A73FC1FA3F2}"/>
              </a:ext>
            </a:extLst>
          </p:cNvPr>
          <p:cNvSpPr txBox="1"/>
          <p:nvPr/>
        </p:nvSpPr>
        <p:spPr>
          <a:xfrm>
            <a:off x="350010" y="2822692"/>
            <a:ext cx="4926563" cy="523220"/>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ecckd-0.6_sw_climate_wide-38_spectral_definition.nc </a:t>
            </a:r>
          </a:p>
          <a:p>
            <a:pPr marL="285750" indent="-285750">
              <a:buFont typeface="Arial" panose="020B0604020202020204" pitchFamily="34" charset="0"/>
              <a:buChar char="•"/>
            </a:pPr>
            <a:r>
              <a:rPr lang="en-GB" sz="1400" dirty="0" err="1"/>
              <a:t>gpoint_fraction</a:t>
            </a:r>
            <a:r>
              <a:rPr lang="en-GB" sz="1400" dirty="0"/>
              <a:t>(</a:t>
            </a:r>
            <a:r>
              <a:rPr lang="en-GB" sz="1400" dirty="0" err="1"/>
              <a:t>wavenumber_interval</a:t>
            </a:r>
            <a:r>
              <a:rPr lang="en-GB" sz="1400" dirty="0"/>
              <a:t>, </a:t>
            </a:r>
            <a:r>
              <a:rPr lang="en-GB" sz="1400" dirty="0" err="1"/>
              <a:t>g_point</a:t>
            </a:r>
            <a:r>
              <a:rPr lang="en-GB" sz="1400" dirty="0"/>
              <a:t>)</a:t>
            </a:r>
          </a:p>
        </p:txBody>
      </p:sp>
      <p:sp>
        <p:nvSpPr>
          <p:cNvPr id="5" name="Rectangle: Rounded Corners 4">
            <a:extLst>
              <a:ext uri="{FF2B5EF4-FFF2-40B4-BE49-F238E27FC236}">
                <a16:creationId xmlns:a16="http://schemas.microsoft.com/office/drawing/2014/main" id="{BE54CC23-0FC9-482D-842A-2D7C80B72735}"/>
              </a:ext>
            </a:extLst>
          </p:cNvPr>
          <p:cNvSpPr/>
          <p:nvPr/>
        </p:nvSpPr>
        <p:spPr>
          <a:xfrm>
            <a:off x="2728026" y="1483460"/>
            <a:ext cx="6258317" cy="711643"/>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a:solidFill>
                  <a:schemeClr val="bg1"/>
                </a:solidFill>
              </a:rPr>
              <a:t>Your shortwave CKD model </a:t>
            </a:r>
            <a:r>
              <a:rPr lang="en-GB" dirty="0">
                <a:solidFill>
                  <a:schemeClr val="bg1"/>
                </a:solidFill>
              </a:rPr>
              <a:t>for a particular application, band structure and total number of g-points</a:t>
            </a:r>
            <a:endParaRPr lang="en-GB" i="1" dirty="0">
              <a:solidFill>
                <a:schemeClr val="bg1"/>
              </a:solidFill>
            </a:endParaRPr>
          </a:p>
        </p:txBody>
      </p:sp>
      <p:cxnSp>
        <p:nvCxnSpPr>
          <p:cNvPr id="26" name="Straight Arrow Connector 25">
            <a:extLst>
              <a:ext uri="{FF2B5EF4-FFF2-40B4-BE49-F238E27FC236}">
                <a16:creationId xmlns:a16="http://schemas.microsoft.com/office/drawing/2014/main" id="{3E7C339B-0AB9-440E-A478-574F2C756B29}"/>
              </a:ext>
            </a:extLst>
          </p:cNvPr>
          <p:cNvCxnSpPr>
            <a:cxnSpLocks/>
          </p:cNvCxnSpPr>
          <p:nvPr/>
        </p:nvCxnSpPr>
        <p:spPr>
          <a:xfrm>
            <a:off x="6942137" y="2195103"/>
            <a:ext cx="0" cy="300869"/>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A7108D12-336C-42B5-BD24-BFEA600A5C73}"/>
              </a:ext>
            </a:extLst>
          </p:cNvPr>
          <p:cNvCxnSpPr>
            <a:cxnSpLocks/>
          </p:cNvCxnSpPr>
          <p:nvPr/>
        </p:nvCxnSpPr>
        <p:spPr>
          <a:xfrm flipH="1">
            <a:off x="4561164" y="2210485"/>
            <a:ext cx="516734" cy="605897"/>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a:extLst>
              <a:ext uri="{FF2B5EF4-FFF2-40B4-BE49-F238E27FC236}">
                <a16:creationId xmlns:a16="http://schemas.microsoft.com/office/drawing/2014/main" id="{681D1E5A-8538-42D0-935F-05B34886D68E}"/>
              </a:ext>
            </a:extLst>
          </p:cNvPr>
          <p:cNvCxnSpPr>
            <a:cxnSpLocks/>
          </p:cNvCxnSpPr>
          <p:nvPr/>
        </p:nvCxnSpPr>
        <p:spPr>
          <a:xfrm>
            <a:off x="4658700" y="3345912"/>
            <a:ext cx="368188" cy="2189983"/>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73" name="Rectangle: Rounded Corners 72">
            <a:extLst>
              <a:ext uri="{FF2B5EF4-FFF2-40B4-BE49-F238E27FC236}">
                <a16:creationId xmlns:a16="http://schemas.microsoft.com/office/drawing/2014/main" id="{43ACF61E-42C4-4077-ABB9-2E77822C9B3E}"/>
              </a:ext>
            </a:extLst>
          </p:cNvPr>
          <p:cNvSpPr/>
          <p:nvPr/>
        </p:nvSpPr>
        <p:spPr>
          <a:xfrm>
            <a:off x="5857184" y="3916881"/>
            <a:ext cx="2174377" cy="487124"/>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err="1">
                <a:solidFill>
                  <a:schemeClr val="bg1"/>
                </a:solidFill>
              </a:rPr>
              <a:t>ckdmip_sw</a:t>
            </a:r>
            <a:endParaRPr lang="en-GB" i="1" dirty="0">
              <a:solidFill>
                <a:schemeClr val="bg1"/>
              </a:solidFill>
            </a:endParaRPr>
          </a:p>
        </p:txBody>
      </p:sp>
      <p:sp>
        <p:nvSpPr>
          <p:cNvPr id="74" name="TextBox 73">
            <a:extLst>
              <a:ext uri="{FF2B5EF4-FFF2-40B4-BE49-F238E27FC236}">
                <a16:creationId xmlns:a16="http://schemas.microsoft.com/office/drawing/2014/main" id="{55CD55B5-71E6-48F5-BC81-5035D05D07CE}"/>
              </a:ext>
            </a:extLst>
          </p:cNvPr>
          <p:cNvSpPr txBox="1"/>
          <p:nvPr/>
        </p:nvSpPr>
        <p:spPr>
          <a:xfrm>
            <a:off x="5574582" y="4837763"/>
            <a:ext cx="6165339" cy="307777"/>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ecckd-0.6_evaluation1_sw_climate_wide-38_fluxes_present.nc</a:t>
            </a:r>
          </a:p>
        </p:txBody>
      </p:sp>
      <p:cxnSp>
        <p:nvCxnSpPr>
          <p:cNvPr id="79" name="Straight Arrow Connector 78">
            <a:extLst>
              <a:ext uri="{FF2B5EF4-FFF2-40B4-BE49-F238E27FC236}">
                <a16:creationId xmlns:a16="http://schemas.microsoft.com/office/drawing/2014/main" id="{C5B3CD15-00CF-4ED9-9083-574BABC517B4}"/>
              </a:ext>
            </a:extLst>
          </p:cNvPr>
          <p:cNvCxnSpPr>
            <a:cxnSpLocks/>
          </p:cNvCxnSpPr>
          <p:nvPr/>
        </p:nvCxnSpPr>
        <p:spPr>
          <a:xfrm>
            <a:off x="6942137" y="4404005"/>
            <a:ext cx="0" cy="433758"/>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81" name="Rectangle: Rounded Corners 80">
            <a:extLst>
              <a:ext uri="{FF2B5EF4-FFF2-40B4-BE49-F238E27FC236}">
                <a16:creationId xmlns:a16="http://schemas.microsoft.com/office/drawing/2014/main" id="{739A45B2-51E3-4BD0-B9C9-D2A0EF450B37}"/>
              </a:ext>
            </a:extLst>
          </p:cNvPr>
          <p:cNvSpPr/>
          <p:nvPr/>
        </p:nvSpPr>
        <p:spPr>
          <a:xfrm>
            <a:off x="3888829" y="5535895"/>
            <a:ext cx="2676672" cy="487124"/>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err="1">
                <a:solidFill>
                  <a:schemeClr val="bg1"/>
                </a:solidFill>
              </a:rPr>
              <a:t>Matlab</a:t>
            </a:r>
            <a:r>
              <a:rPr lang="en-GB" b="1" dirty="0">
                <a:solidFill>
                  <a:schemeClr val="bg1"/>
                </a:solidFill>
              </a:rPr>
              <a:t> scripts</a:t>
            </a:r>
            <a:endParaRPr lang="en-GB" i="1" dirty="0">
              <a:solidFill>
                <a:schemeClr val="bg1"/>
              </a:solidFill>
            </a:endParaRPr>
          </a:p>
        </p:txBody>
      </p:sp>
      <p:sp>
        <p:nvSpPr>
          <p:cNvPr id="84" name="TextBox 83">
            <a:extLst>
              <a:ext uri="{FF2B5EF4-FFF2-40B4-BE49-F238E27FC236}">
                <a16:creationId xmlns:a16="http://schemas.microsoft.com/office/drawing/2014/main" id="{460A1E40-B906-4FEB-878D-B8E3B800A0AA}"/>
              </a:ext>
            </a:extLst>
          </p:cNvPr>
          <p:cNvSpPr txBox="1"/>
          <p:nvPr/>
        </p:nvSpPr>
        <p:spPr>
          <a:xfrm>
            <a:off x="296471" y="2542839"/>
            <a:ext cx="2943377" cy="307777"/>
          </a:xfrm>
          <a:prstGeom prst="rect">
            <a:avLst/>
          </a:prstGeom>
          <a:noFill/>
        </p:spPr>
        <p:txBody>
          <a:bodyPr wrap="square">
            <a:spAutoFit/>
          </a:bodyPr>
          <a:lstStyle/>
          <a:p>
            <a:r>
              <a:rPr lang="en-GB" sz="1400" dirty="0"/>
              <a:t>One file per CKD model</a:t>
            </a:r>
          </a:p>
        </p:txBody>
      </p:sp>
      <p:sp>
        <p:nvSpPr>
          <p:cNvPr id="86" name="TextBox 85">
            <a:extLst>
              <a:ext uri="{FF2B5EF4-FFF2-40B4-BE49-F238E27FC236}">
                <a16:creationId xmlns:a16="http://schemas.microsoft.com/office/drawing/2014/main" id="{998BF386-C49E-411D-ADA3-3D8374C84222}"/>
              </a:ext>
            </a:extLst>
          </p:cNvPr>
          <p:cNvSpPr txBox="1"/>
          <p:nvPr/>
        </p:nvSpPr>
        <p:spPr>
          <a:xfrm>
            <a:off x="9284352" y="2004168"/>
            <a:ext cx="2515493" cy="523220"/>
          </a:xfrm>
          <a:prstGeom prst="rect">
            <a:avLst/>
          </a:prstGeom>
          <a:noFill/>
        </p:spPr>
        <p:txBody>
          <a:bodyPr wrap="square">
            <a:spAutoFit/>
          </a:bodyPr>
          <a:lstStyle/>
          <a:p>
            <a:pPr algn="r"/>
            <a:r>
              <a:rPr lang="en-GB" sz="1400" dirty="0"/>
              <a:t>One file per CKD model/scenario</a:t>
            </a:r>
          </a:p>
        </p:txBody>
      </p:sp>
      <p:cxnSp>
        <p:nvCxnSpPr>
          <p:cNvPr id="88" name="Straight Arrow Connector 87">
            <a:extLst>
              <a:ext uri="{FF2B5EF4-FFF2-40B4-BE49-F238E27FC236}">
                <a16:creationId xmlns:a16="http://schemas.microsoft.com/office/drawing/2014/main" id="{D941B83E-2BB2-41DD-A389-E70432EFB211}"/>
              </a:ext>
            </a:extLst>
          </p:cNvPr>
          <p:cNvCxnSpPr>
            <a:cxnSpLocks/>
          </p:cNvCxnSpPr>
          <p:nvPr/>
        </p:nvCxnSpPr>
        <p:spPr>
          <a:xfrm flipH="1">
            <a:off x="6222125" y="5145540"/>
            <a:ext cx="92390" cy="390355"/>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93" name="TextBox 92">
            <a:extLst>
              <a:ext uri="{FF2B5EF4-FFF2-40B4-BE49-F238E27FC236}">
                <a16:creationId xmlns:a16="http://schemas.microsoft.com/office/drawing/2014/main" id="{6482AA74-DB9C-45DD-A5E5-D83081E86B32}"/>
              </a:ext>
            </a:extLst>
          </p:cNvPr>
          <p:cNvSpPr txBox="1"/>
          <p:nvPr/>
        </p:nvSpPr>
        <p:spPr>
          <a:xfrm>
            <a:off x="344785" y="4631511"/>
            <a:ext cx="4434400" cy="523220"/>
          </a:xfrm>
          <a:prstGeom prst="rect">
            <a:avLst/>
          </a:prstGeom>
          <a:solidFill>
            <a:schemeClr val="bg1">
              <a:lumMod val="85000"/>
            </a:schemeClr>
          </a:solidFill>
          <a:ln>
            <a:solidFill>
              <a:schemeClr val="tx1"/>
            </a:solidFill>
          </a:ln>
        </p:spPr>
        <p:txBody>
          <a:bodyPr wrap="square" rtlCol="0">
            <a:spAutoFit/>
          </a:bodyPr>
          <a:lstStyle/>
          <a:p>
            <a:pPr algn="ctr"/>
            <a:r>
              <a:rPr lang="en-GB" sz="1400" b="1" dirty="0"/>
              <a:t>ckdmip_evaluation1_sw_fluxes_present.nc</a:t>
            </a:r>
          </a:p>
          <a:p>
            <a:pPr algn="ctr"/>
            <a:r>
              <a:rPr lang="en-GB" sz="1400" dirty="0"/>
              <a:t>LBL fluxes</a:t>
            </a:r>
          </a:p>
        </p:txBody>
      </p:sp>
      <p:sp>
        <p:nvSpPr>
          <p:cNvPr id="95" name="TextBox 94">
            <a:extLst>
              <a:ext uri="{FF2B5EF4-FFF2-40B4-BE49-F238E27FC236}">
                <a16:creationId xmlns:a16="http://schemas.microsoft.com/office/drawing/2014/main" id="{C4401956-5F5D-467E-A3EB-4A94B356BECA}"/>
              </a:ext>
            </a:extLst>
          </p:cNvPr>
          <p:cNvSpPr txBox="1"/>
          <p:nvPr/>
        </p:nvSpPr>
        <p:spPr>
          <a:xfrm>
            <a:off x="296471" y="4348889"/>
            <a:ext cx="2504575" cy="307777"/>
          </a:xfrm>
          <a:prstGeom prst="rect">
            <a:avLst/>
          </a:prstGeom>
          <a:noFill/>
        </p:spPr>
        <p:txBody>
          <a:bodyPr wrap="square">
            <a:spAutoFit/>
          </a:bodyPr>
          <a:lstStyle/>
          <a:p>
            <a:r>
              <a:rPr lang="en-GB" sz="1400" dirty="0"/>
              <a:t>FTP site</a:t>
            </a:r>
          </a:p>
        </p:txBody>
      </p:sp>
      <p:cxnSp>
        <p:nvCxnSpPr>
          <p:cNvPr id="96" name="Straight Arrow Connector 95">
            <a:extLst>
              <a:ext uri="{FF2B5EF4-FFF2-40B4-BE49-F238E27FC236}">
                <a16:creationId xmlns:a16="http://schemas.microsoft.com/office/drawing/2014/main" id="{790127A4-B4D3-4673-98CD-B935DEE5B83B}"/>
              </a:ext>
            </a:extLst>
          </p:cNvPr>
          <p:cNvCxnSpPr>
            <a:cxnSpLocks/>
          </p:cNvCxnSpPr>
          <p:nvPr/>
        </p:nvCxnSpPr>
        <p:spPr>
          <a:xfrm>
            <a:off x="3915934" y="5154731"/>
            <a:ext cx="262868" cy="369332"/>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0" name="TextBox 99">
            <a:extLst>
              <a:ext uri="{FF2B5EF4-FFF2-40B4-BE49-F238E27FC236}">
                <a16:creationId xmlns:a16="http://schemas.microsoft.com/office/drawing/2014/main" id="{5B568A86-C4F4-42AD-96CF-B7ADC6CA5AED}"/>
              </a:ext>
            </a:extLst>
          </p:cNvPr>
          <p:cNvSpPr txBox="1"/>
          <p:nvPr/>
        </p:nvSpPr>
        <p:spPr>
          <a:xfrm>
            <a:off x="8031561" y="3965371"/>
            <a:ext cx="2943377" cy="307777"/>
          </a:xfrm>
          <a:prstGeom prst="rect">
            <a:avLst/>
          </a:prstGeom>
          <a:noFill/>
        </p:spPr>
        <p:txBody>
          <a:bodyPr wrap="square">
            <a:spAutoFit/>
          </a:bodyPr>
          <a:lstStyle/>
          <a:p>
            <a:r>
              <a:rPr lang="en-GB" sz="1400" dirty="0" err="1"/>
              <a:t>ckdmip</a:t>
            </a:r>
            <a:r>
              <a:rPr lang="en-GB" sz="1400" dirty="0"/>
              <a:t> software package</a:t>
            </a:r>
          </a:p>
        </p:txBody>
      </p:sp>
      <p:sp>
        <p:nvSpPr>
          <p:cNvPr id="102" name="TextBox 101">
            <a:extLst>
              <a:ext uri="{FF2B5EF4-FFF2-40B4-BE49-F238E27FC236}">
                <a16:creationId xmlns:a16="http://schemas.microsoft.com/office/drawing/2014/main" id="{A1273621-E954-438F-A598-C9DB44ECF53A}"/>
              </a:ext>
            </a:extLst>
          </p:cNvPr>
          <p:cNvSpPr txBox="1"/>
          <p:nvPr/>
        </p:nvSpPr>
        <p:spPr>
          <a:xfrm>
            <a:off x="1715323" y="5594791"/>
            <a:ext cx="2943377" cy="307777"/>
          </a:xfrm>
          <a:prstGeom prst="rect">
            <a:avLst/>
          </a:prstGeom>
          <a:noFill/>
        </p:spPr>
        <p:txBody>
          <a:bodyPr wrap="square">
            <a:spAutoFit/>
          </a:bodyPr>
          <a:lstStyle/>
          <a:p>
            <a:r>
              <a:rPr lang="en-GB" sz="1400" dirty="0" err="1"/>
              <a:t>ckdmip</a:t>
            </a:r>
            <a:r>
              <a:rPr lang="en-GB" sz="1400" dirty="0"/>
              <a:t> software package</a:t>
            </a:r>
          </a:p>
        </p:txBody>
      </p:sp>
      <p:cxnSp>
        <p:nvCxnSpPr>
          <p:cNvPr id="103" name="Straight Arrow Connector 102">
            <a:extLst>
              <a:ext uri="{FF2B5EF4-FFF2-40B4-BE49-F238E27FC236}">
                <a16:creationId xmlns:a16="http://schemas.microsoft.com/office/drawing/2014/main" id="{0776B468-56FE-45F5-BC64-85F1918B58B4}"/>
              </a:ext>
            </a:extLst>
          </p:cNvPr>
          <p:cNvCxnSpPr>
            <a:cxnSpLocks/>
            <a:stCxn id="81" idx="3"/>
            <a:endCxn id="107" idx="1"/>
          </p:cNvCxnSpPr>
          <p:nvPr/>
        </p:nvCxnSpPr>
        <p:spPr>
          <a:xfrm>
            <a:off x="6565501" y="5779457"/>
            <a:ext cx="1611546" cy="153889"/>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7" name="TextBox 106">
            <a:extLst>
              <a:ext uri="{FF2B5EF4-FFF2-40B4-BE49-F238E27FC236}">
                <a16:creationId xmlns:a16="http://schemas.microsoft.com/office/drawing/2014/main" id="{CD10A535-6D3E-4708-ADF8-6C5C378F6C5E}"/>
              </a:ext>
            </a:extLst>
          </p:cNvPr>
          <p:cNvSpPr txBox="1"/>
          <p:nvPr/>
        </p:nvSpPr>
        <p:spPr>
          <a:xfrm>
            <a:off x="8177047" y="5779457"/>
            <a:ext cx="3234291" cy="307777"/>
          </a:xfrm>
          <a:prstGeom prst="rect">
            <a:avLst/>
          </a:prstGeom>
          <a:solidFill>
            <a:schemeClr val="bg1">
              <a:lumMod val="85000"/>
            </a:schemeClr>
          </a:solidFill>
          <a:ln>
            <a:solidFill>
              <a:schemeClr val="tx1"/>
            </a:solidFill>
          </a:ln>
        </p:spPr>
        <p:txBody>
          <a:bodyPr wrap="square" rtlCol="0">
            <a:spAutoFit/>
          </a:bodyPr>
          <a:lstStyle/>
          <a:p>
            <a:pPr algn="ctr"/>
            <a:r>
              <a:rPr lang="en-GB" sz="1400" i="1" dirty="0"/>
              <a:t>Evaluation plots on CKDMIP web site</a:t>
            </a:r>
          </a:p>
        </p:txBody>
      </p:sp>
      <p:sp>
        <p:nvSpPr>
          <p:cNvPr id="112" name="TextBox 111">
            <a:extLst>
              <a:ext uri="{FF2B5EF4-FFF2-40B4-BE49-F238E27FC236}">
                <a16:creationId xmlns:a16="http://schemas.microsoft.com/office/drawing/2014/main" id="{A23284B1-33DD-4027-AF65-06F196560B1B}"/>
              </a:ext>
            </a:extLst>
          </p:cNvPr>
          <p:cNvSpPr txBox="1"/>
          <p:nvPr/>
        </p:nvSpPr>
        <p:spPr>
          <a:xfrm>
            <a:off x="319207" y="1317841"/>
            <a:ext cx="1853392" cy="830997"/>
          </a:xfrm>
          <a:prstGeom prst="rect">
            <a:avLst/>
          </a:prstGeom>
          <a:noFill/>
        </p:spPr>
        <p:txBody>
          <a:bodyPr wrap="none" rtlCol="0">
            <a:spAutoFit/>
          </a:bodyPr>
          <a:lstStyle/>
          <a:p>
            <a:r>
              <a:rPr lang="en-GB" sz="2400" dirty="0">
                <a:solidFill>
                  <a:srgbClr val="C00000"/>
                </a:solidFill>
              </a:rPr>
              <a:t>Participants’</a:t>
            </a:r>
          </a:p>
          <a:p>
            <a:r>
              <a:rPr lang="en-GB" sz="2400" dirty="0">
                <a:solidFill>
                  <a:srgbClr val="C00000"/>
                </a:solidFill>
              </a:rPr>
              <a:t>tasks</a:t>
            </a:r>
          </a:p>
        </p:txBody>
      </p:sp>
    </p:spTree>
    <p:extLst>
      <p:ext uri="{BB962C8B-B14F-4D97-AF65-F5344CB8AC3E}">
        <p14:creationId xmlns:p14="http://schemas.microsoft.com/office/powerpoint/2010/main" val="3850036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500"/>
                                        <p:tgtEl>
                                          <p:spTgt spid="1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2"/>
                                        </p:tgtEl>
                                        <p:attrNameLst>
                                          <p:attrName>style.visibility</p:attrName>
                                        </p:attrNameLst>
                                      </p:cBhvr>
                                      <p:to>
                                        <p:strVal val="visible"/>
                                      </p:to>
                                    </p:set>
                                    <p:animEffect transition="in" filter="fade">
                                      <p:cBhvr>
                                        <p:cTn id="10" dur="500"/>
                                        <p:tgtEl>
                                          <p:spTgt spid="112"/>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up)">
                                      <p:cBhvr>
                                        <p:cTn id="14" dur="500"/>
                                        <p:tgtEl>
                                          <p:spTgt spid="46"/>
                                        </p:tgtEl>
                                      </p:cBhvr>
                                    </p:animEffect>
                                  </p:childTnLst>
                                </p:cTn>
                              </p:par>
                              <p:par>
                                <p:cTn id="15" presetID="22" presetClass="entr" presetSubtype="1"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1500"/>
                            </p:stCondLst>
                            <p:childTnLst>
                              <p:par>
                                <p:cTn id="23" presetID="22" presetClass="entr" presetSubtype="1"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up)">
                                      <p:cBhvr>
                                        <p:cTn id="25" dur="500"/>
                                        <p:tgtEl>
                                          <p:spTgt spid="2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500"/>
                                        <p:tgtEl>
                                          <p:spTgt spid="8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fade">
                                      <p:cBhvr>
                                        <p:cTn id="44" dur="500"/>
                                        <p:tgtEl>
                                          <p:spTgt spid="8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up)">
                                      <p:cBhvr>
                                        <p:cTn id="49" dur="500"/>
                                        <p:tgtEl>
                                          <p:spTgt spid="25"/>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fade">
                                      <p:cBhvr>
                                        <p:cTn id="53" dur="500"/>
                                        <p:tgtEl>
                                          <p:spTgt spid="7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0"/>
                                        </p:tgtEl>
                                        <p:attrNameLst>
                                          <p:attrName>style.visibility</p:attrName>
                                        </p:attrNameLst>
                                      </p:cBhvr>
                                      <p:to>
                                        <p:strVal val="visible"/>
                                      </p:to>
                                    </p:set>
                                    <p:animEffect transition="in" filter="fade">
                                      <p:cBhvr>
                                        <p:cTn id="56" dur="500"/>
                                        <p:tgtEl>
                                          <p:spTgt spid="100"/>
                                        </p:tgtEl>
                                      </p:cBhvr>
                                    </p:animEffect>
                                  </p:childTnLst>
                                </p:cTn>
                              </p:par>
                            </p:childTnLst>
                          </p:cTn>
                        </p:par>
                        <p:par>
                          <p:cTn id="57" fill="hold">
                            <p:stCondLst>
                              <p:cond delay="1000"/>
                            </p:stCondLst>
                            <p:childTnLst>
                              <p:par>
                                <p:cTn id="58" presetID="22" presetClass="entr" presetSubtype="1" fill="hold" nodeType="afterEffect">
                                  <p:stCondLst>
                                    <p:cond delay="0"/>
                                  </p:stCondLst>
                                  <p:childTnLst>
                                    <p:set>
                                      <p:cBhvr>
                                        <p:cTn id="59" dur="1" fill="hold">
                                          <p:stCondLst>
                                            <p:cond delay="0"/>
                                          </p:stCondLst>
                                        </p:cTn>
                                        <p:tgtEl>
                                          <p:spTgt spid="79"/>
                                        </p:tgtEl>
                                        <p:attrNameLst>
                                          <p:attrName>style.visibility</p:attrName>
                                        </p:attrNameLst>
                                      </p:cBhvr>
                                      <p:to>
                                        <p:strVal val="visible"/>
                                      </p:to>
                                    </p:set>
                                    <p:animEffect transition="in" filter="wipe(up)">
                                      <p:cBhvr>
                                        <p:cTn id="60" dur="500"/>
                                        <p:tgtEl>
                                          <p:spTgt spid="79"/>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74"/>
                                        </p:tgtEl>
                                        <p:attrNameLst>
                                          <p:attrName>style.visibility</p:attrName>
                                        </p:attrNameLst>
                                      </p:cBhvr>
                                      <p:to>
                                        <p:strVal val="visible"/>
                                      </p:to>
                                    </p:set>
                                    <p:animEffect transition="in" filter="fade">
                                      <p:cBhvr>
                                        <p:cTn id="64" dur="500"/>
                                        <p:tgtEl>
                                          <p:spTgt spid="7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93"/>
                                        </p:tgtEl>
                                        <p:attrNameLst>
                                          <p:attrName>style.visibility</p:attrName>
                                        </p:attrNameLst>
                                      </p:cBhvr>
                                      <p:to>
                                        <p:strVal val="visible"/>
                                      </p:to>
                                    </p:set>
                                    <p:animEffect transition="in" filter="fade">
                                      <p:cBhvr>
                                        <p:cTn id="69" dur="500"/>
                                        <p:tgtEl>
                                          <p:spTgt spid="9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5"/>
                                        </p:tgtEl>
                                        <p:attrNameLst>
                                          <p:attrName>style.visibility</p:attrName>
                                        </p:attrNameLst>
                                      </p:cBhvr>
                                      <p:to>
                                        <p:strVal val="visible"/>
                                      </p:to>
                                    </p:set>
                                    <p:animEffect transition="in" filter="fade">
                                      <p:cBhvr>
                                        <p:cTn id="72" dur="500"/>
                                        <p:tgtEl>
                                          <p:spTgt spid="95"/>
                                        </p:tgtEl>
                                      </p:cBhvr>
                                    </p:animEffect>
                                  </p:childTnLst>
                                </p:cTn>
                              </p:par>
                            </p:childTnLst>
                          </p:cTn>
                        </p:par>
                        <p:par>
                          <p:cTn id="73" fill="hold">
                            <p:stCondLst>
                              <p:cond delay="500"/>
                            </p:stCondLst>
                            <p:childTnLst>
                              <p:par>
                                <p:cTn id="74" presetID="22" presetClass="entr" presetSubtype="1" fill="hold" nodeType="afterEffect">
                                  <p:stCondLst>
                                    <p:cond delay="0"/>
                                  </p:stCondLst>
                                  <p:childTnLst>
                                    <p:set>
                                      <p:cBhvr>
                                        <p:cTn id="75" dur="1" fill="hold">
                                          <p:stCondLst>
                                            <p:cond delay="0"/>
                                          </p:stCondLst>
                                        </p:cTn>
                                        <p:tgtEl>
                                          <p:spTgt spid="96"/>
                                        </p:tgtEl>
                                        <p:attrNameLst>
                                          <p:attrName>style.visibility</p:attrName>
                                        </p:attrNameLst>
                                      </p:cBhvr>
                                      <p:to>
                                        <p:strVal val="visible"/>
                                      </p:to>
                                    </p:set>
                                    <p:animEffect transition="in" filter="wipe(up)">
                                      <p:cBhvr>
                                        <p:cTn id="76" dur="500"/>
                                        <p:tgtEl>
                                          <p:spTgt spid="96"/>
                                        </p:tgtEl>
                                      </p:cBhvr>
                                    </p:animEffect>
                                  </p:childTnLst>
                                </p:cTn>
                              </p:par>
                              <p:par>
                                <p:cTn id="77" presetID="22" presetClass="entr" presetSubtype="1" fill="hold" nodeType="with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up)">
                                      <p:cBhvr>
                                        <p:cTn id="79" dur="500"/>
                                        <p:tgtEl>
                                          <p:spTgt spid="68"/>
                                        </p:tgtEl>
                                      </p:cBhvr>
                                    </p:animEffect>
                                  </p:childTnLst>
                                </p:cTn>
                              </p:par>
                              <p:par>
                                <p:cTn id="80" presetID="22" presetClass="entr" presetSubtype="1" fill="hold" nodeType="withEffect">
                                  <p:stCondLst>
                                    <p:cond delay="0"/>
                                  </p:stCondLst>
                                  <p:childTnLst>
                                    <p:set>
                                      <p:cBhvr>
                                        <p:cTn id="81" dur="1" fill="hold">
                                          <p:stCondLst>
                                            <p:cond delay="0"/>
                                          </p:stCondLst>
                                        </p:cTn>
                                        <p:tgtEl>
                                          <p:spTgt spid="88"/>
                                        </p:tgtEl>
                                        <p:attrNameLst>
                                          <p:attrName>style.visibility</p:attrName>
                                        </p:attrNameLst>
                                      </p:cBhvr>
                                      <p:to>
                                        <p:strVal val="visible"/>
                                      </p:to>
                                    </p:set>
                                    <p:animEffect transition="in" filter="wipe(up)">
                                      <p:cBhvr>
                                        <p:cTn id="82" dur="500"/>
                                        <p:tgtEl>
                                          <p:spTgt spid="88"/>
                                        </p:tgtEl>
                                      </p:cBhvr>
                                    </p:animEffect>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81"/>
                                        </p:tgtEl>
                                        <p:attrNameLst>
                                          <p:attrName>style.visibility</p:attrName>
                                        </p:attrNameLst>
                                      </p:cBhvr>
                                      <p:to>
                                        <p:strVal val="visible"/>
                                      </p:to>
                                    </p:set>
                                    <p:animEffect transition="in" filter="fade">
                                      <p:cBhvr>
                                        <p:cTn id="86" dur="500"/>
                                        <p:tgtEl>
                                          <p:spTgt spid="8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02"/>
                                        </p:tgtEl>
                                        <p:attrNameLst>
                                          <p:attrName>style.visibility</p:attrName>
                                        </p:attrNameLst>
                                      </p:cBhvr>
                                      <p:to>
                                        <p:strVal val="visible"/>
                                      </p:to>
                                    </p:set>
                                    <p:animEffect transition="in" filter="fade">
                                      <p:cBhvr>
                                        <p:cTn id="89" dur="500"/>
                                        <p:tgtEl>
                                          <p:spTgt spid="102"/>
                                        </p:tgtEl>
                                      </p:cBhvr>
                                    </p:animEffect>
                                  </p:childTnLst>
                                </p:cTn>
                              </p:par>
                            </p:childTnLst>
                          </p:cTn>
                        </p:par>
                        <p:par>
                          <p:cTn id="90" fill="hold">
                            <p:stCondLst>
                              <p:cond delay="1500"/>
                            </p:stCondLst>
                            <p:childTnLst>
                              <p:par>
                                <p:cTn id="91" presetID="22" presetClass="entr" presetSubtype="8" fill="hold" nodeType="afterEffect">
                                  <p:stCondLst>
                                    <p:cond delay="0"/>
                                  </p:stCondLst>
                                  <p:childTnLst>
                                    <p:set>
                                      <p:cBhvr>
                                        <p:cTn id="92" dur="1" fill="hold">
                                          <p:stCondLst>
                                            <p:cond delay="0"/>
                                          </p:stCondLst>
                                        </p:cTn>
                                        <p:tgtEl>
                                          <p:spTgt spid="103"/>
                                        </p:tgtEl>
                                        <p:attrNameLst>
                                          <p:attrName>style.visibility</p:attrName>
                                        </p:attrNameLst>
                                      </p:cBhvr>
                                      <p:to>
                                        <p:strVal val="visible"/>
                                      </p:to>
                                    </p:set>
                                    <p:animEffect transition="in" filter="wipe(left)">
                                      <p:cBhvr>
                                        <p:cTn id="93" dur="500"/>
                                        <p:tgtEl>
                                          <p:spTgt spid="103"/>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107"/>
                                        </p:tgtEl>
                                        <p:attrNameLst>
                                          <p:attrName>style.visibility</p:attrName>
                                        </p:attrNameLst>
                                      </p:cBhvr>
                                      <p:to>
                                        <p:strVal val="visible"/>
                                      </p:to>
                                    </p:set>
                                    <p:animEffect transition="in" filter="fade">
                                      <p:cBhvr>
                                        <p:cTn id="97"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7" grpId="0" animBg="1"/>
      <p:bldP spid="19" grpId="0" animBg="1"/>
      <p:bldP spid="5" grpId="0" animBg="1"/>
      <p:bldP spid="73" grpId="0" animBg="1"/>
      <p:bldP spid="74" grpId="0" animBg="1"/>
      <p:bldP spid="81" grpId="0" animBg="1"/>
      <p:bldP spid="84" grpId="0"/>
      <p:bldP spid="86" grpId="0"/>
      <p:bldP spid="93" grpId="0" animBg="1"/>
      <p:bldP spid="95" grpId="0"/>
      <p:bldP spid="100" grpId="0"/>
      <p:bldP spid="102" grpId="0"/>
      <p:bldP spid="107" grpId="0" animBg="1"/>
      <p:bldP spid="1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DE71469F-4C34-40F5-91CA-D92FF41BD8A5}"/>
              </a:ext>
            </a:extLst>
          </p:cNvPr>
          <p:cNvSpPr/>
          <p:nvPr/>
        </p:nvSpPr>
        <p:spPr>
          <a:xfrm>
            <a:off x="261825" y="1311185"/>
            <a:ext cx="11783851" cy="2317077"/>
          </a:xfrm>
          <a:prstGeom prst="rect">
            <a:avLst/>
          </a:prstGeom>
          <a:solidFill>
            <a:srgbClr val="FFCC99"/>
          </a:solidFill>
          <a:ln>
            <a:solidFill>
              <a:srgbClr val="C00000"/>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619BE3B8-46DD-4B4A-B08B-27B740DEDAF2}"/>
              </a:ext>
            </a:extLst>
          </p:cNvPr>
          <p:cNvSpPr>
            <a:spLocks noGrp="1"/>
          </p:cNvSpPr>
          <p:nvPr>
            <p:ph type="title"/>
          </p:nvPr>
        </p:nvSpPr>
        <p:spPr>
          <a:xfrm>
            <a:off x="350010" y="144884"/>
            <a:ext cx="2397498" cy="394829"/>
          </a:xfrm>
        </p:spPr>
        <p:txBody>
          <a:bodyPr/>
          <a:lstStyle/>
          <a:p>
            <a:r>
              <a:rPr lang="en-GB" dirty="0">
                <a:solidFill>
                  <a:srgbClr val="FF0000"/>
                </a:solidFill>
              </a:rPr>
              <a:t>LW</a:t>
            </a:r>
            <a:r>
              <a:rPr lang="en-GB" dirty="0"/>
              <a:t> workflow for </a:t>
            </a:r>
            <a:br>
              <a:rPr lang="en-GB" dirty="0"/>
            </a:br>
            <a:r>
              <a:rPr lang="en-GB" dirty="0"/>
              <a:t>one scenario, one CKD model</a:t>
            </a:r>
          </a:p>
        </p:txBody>
      </p:sp>
      <p:sp>
        <p:nvSpPr>
          <p:cNvPr id="3" name="Content Placeholder 2">
            <a:extLst>
              <a:ext uri="{FF2B5EF4-FFF2-40B4-BE49-F238E27FC236}">
                <a16:creationId xmlns:a16="http://schemas.microsoft.com/office/drawing/2014/main" id="{A1AD841F-B2E7-4F0A-8C63-B8F4DFCD0B1D}"/>
              </a:ext>
            </a:extLst>
          </p:cNvPr>
          <p:cNvSpPr>
            <a:spLocks noGrp="1"/>
          </p:cNvSpPr>
          <p:nvPr>
            <p:ph sz="quarter" idx="14"/>
          </p:nvPr>
        </p:nvSpPr>
        <p:spPr>
          <a:xfrm>
            <a:off x="8837886" y="6520992"/>
            <a:ext cx="2383428" cy="861773"/>
          </a:xfrm>
        </p:spPr>
        <p:txBody>
          <a:bodyPr/>
          <a:lstStyle/>
          <a:p>
            <a:endParaRPr lang="en-GB" dirty="0"/>
          </a:p>
        </p:txBody>
      </p:sp>
      <p:sp>
        <p:nvSpPr>
          <p:cNvPr id="4" name="Slide Number Placeholder 3">
            <a:extLst>
              <a:ext uri="{FF2B5EF4-FFF2-40B4-BE49-F238E27FC236}">
                <a16:creationId xmlns:a16="http://schemas.microsoft.com/office/drawing/2014/main" id="{FE570821-1724-44F5-89AD-1A123C6D044A}"/>
              </a:ext>
            </a:extLst>
          </p:cNvPr>
          <p:cNvSpPr>
            <a:spLocks noGrp="1"/>
          </p:cNvSpPr>
          <p:nvPr>
            <p:ph type="sldNum" sz="quarter" idx="10"/>
          </p:nvPr>
        </p:nvSpPr>
        <p:spPr/>
        <p:txBody>
          <a:bodyPr/>
          <a:lstStyle/>
          <a:p>
            <a:fld id="{E4AB80EA-DB86-D849-B86F-15DAF31F0474}" type="slidenum">
              <a:rPr lang="en-US" smtClean="0"/>
              <a:pPr/>
              <a:t>8</a:t>
            </a:fld>
            <a:endParaRPr lang="en-US" dirty="0"/>
          </a:p>
        </p:txBody>
      </p:sp>
      <p:sp>
        <p:nvSpPr>
          <p:cNvPr id="6" name="TextBox 5">
            <a:extLst>
              <a:ext uri="{FF2B5EF4-FFF2-40B4-BE49-F238E27FC236}">
                <a16:creationId xmlns:a16="http://schemas.microsoft.com/office/drawing/2014/main" id="{DA59E3F5-BCD1-40D8-B9E2-C1BF249356B5}"/>
              </a:ext>
            </a:extLst>
          </p:cNvPr>
          <p:cNvSpPr txBox="1"/>
          <p:nvPr/>
        </p:nvSpPr>
        <p:spPr>
          <a:xfrm>
            <a:off x="5857184" y="364399"/>
            <a:ext cx="4326826" cy="738664"/>
          </a:xfrm>
          <a:prstGeom prst="rect">
            <a:avLst/>
          </a:prstGeom>
          <a:solidFill>
            <a:schemeClr val="bg1">
              <a:lumMod val="85000"/>
            </a:schemeClr>
          </a:solidFill>
          <a:ln>
            <a:solidFill>
              <a:schemeClr val="tx1"/>
            </a:solidFill>
          </a:ln>
        </p:spPr>
        <p:txBody>
          <a:bodyPr wrap="none" rtlCol="0">
            <a:spAutoFit/>
          </a:bodyPr>
          <a:lstStyle/>
          <a:p>
            <a:pPr algn="ctr"/>
            <a:r>
              <a:rPr lang="en-GB" sz="1400" b="1" dirty="0"/>
              <a:t>ckdmip_evaluation1_concentrations_present.nc </a:t>
            </a:r>
          </a:p>
          <a:p>
            <a:pPr algn="ctr"/>
            <a:r>
              <a:rPr lang="en-GB" sz="1400" dirty="0"/>
              <a:t>50 profiles of </a:t>
            </a:r>
            <a:r>
              <a:rPr lang="en-GB" sz="1400" i="1" dirty="0"/>
              <a:t>T</a:t>
            </a:r>
            <a:r>
              <a:rPr lang="en-GB" sz="1400" dirty="0"/>
              <a:t>, </a:t>
            </a:r>
            <a:r>
              <a:rPr lang="en-GB" sz="1400" i="1" dirty="0"/>
              <a:t>p</a:t>
            </a:r>
            <a:r>
              <a:rPr lang="en-GB" sz="1400" dirty="0"/>
              <a:t> and mole fractions of 9 gases </a:t>
            </a:r>
          </a:p>
          <a:p>
            <a:pPr algn="ctr"/>
            <a:r>
              <a:rPr lang="en-GB" sz="1400" dirty="0"/>
              <a:t>in layers and at layer interfaces</a:t>
            </a:r>
          </a:p>
        </p:txBody>
      </p:sp>
      <p:sp>
        <p:nvSpPr>
          <p:cNvPr id="7" name="TextBox 6">
            <a:extLst>
              <a:ext uri="{FF2B5EF4-FFF2-40B4-BE49-F238E27FC236}">
                <a16:creationId xmlns:a16="http://schemas.microsoft.com/office/drawing/2014/main" id="{78E97C72-AE42-4C40-A13A-A4E20B1FE706}"/>
              </a:ext>
            </a:extLst>
          </p:cNvPr>
          <p:cNvSpPr txBox="1"/>
          <p:nvPr/>
        </p:nvSpPr>
        <p:spPr>
          <a:xfrm>
            <a:off x="5574582" y="2508204"/>
            <a:ext cx="6165339" cy="738664"/>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ecckd-0.6_evaluation1_</a:t>
            </a:r>
            <a:r>
              <a:rPr lang="en-GB" sz="1400" b="1" dirty="0">
                <a:solidFill>
                  <a:srgbClr val="FF0000"/>
                </a:solidFill>
              </a:rPr>
              <a:t>lw</a:t>
            </a:r>
            <a:r>
              <a:rPr lang="en-GB" sz="1400" b="1" dirty="0"/>
              <a:t>_climate_</a:t>
            </a:r>
            <a:r>
              <a:rPr lang="en-GB" sz="1400" b="1" dirty="0">
                <a:solidFill>
                  <a:srgbClr val="FF0000"/>
                </a:solidFill>
              </a:rPr>
              <a:t>wide-42</a:t>
            </a:r>
            <a:r>
              <a:rPr lang="en-GB" sz="1400" b="1" dirty="0"/>
              <a:t>_optical-depth_present.nc</a:t>
            </a:r>
          </a:p>
          <a:p>
            <a:pPr marL="285750" indent="-285750">
              <a:buFont typeface="Arial" panose="020B0604020202020204" pitchFamily="34" charset="0"/>
              <a:buChar char="•"/>
            </a:pPr>
            <a:r>
              <a:rPr lang="en-GB" sz="1400" dirty="0" err="1"/>
              <a:t>optical_depth</a:t>
            </a:r>
            <a:r>
              <a:rPr lang="en-GB" sz="1400" dirty="0"/>
              <a:t>(column, layer, </a:t>
            </a:r>
            <a:r>
              <a:rPr lang="en-GB" sz="1400" dirty="0" err="1"/>
              <a:t>g_point</a:t>
            </a:r>
            <a:r>
              <a:rPr lang="en-GB" sz="1400" dirty="0"/>
              <a:t>) </a:t>
            </a:r>
          </a:p>
          <a:p>
            <a:pPr marL="285750" indent="-285750">
              <a:buFont typeface="Arial" panose="020B0604020202020204" pitchFamily="34" charset="0"/>
              <a:buChar char="•"/>
            </a:pPr>
            <a:r>
              <a:rPr lang="en-GB" sz="1400" dirty="0" err="1">
                <a:solidFill>
                  <a:srgbClr val="FF0000"/>
                </a:solidFill>
              </a:rPr>
              <a:t>planck_hl</a:t>
            </a:r>
            <a:r>
              <a:rPr lang="en-GB" sz="1400" dirty="0">
                <a:solidFill>
                  <a:srgbClr val="FF0000"/>
                </a:solidFill>
              </a:rPr>
              <a:t>(column, </a:t>
            </a:r>
            <a:r>
              <a:rPr lang="en-GB" sz="1400" dirty="0" err="1">
                <a:solidFill>
                  <a:srgbClr val="FF0000"/>
                </a:solidFill>
              </a:rPr>
              <a:t>half_level</a:t>
            </a:r>
            <a:r>
              <a:rPr lang="en-GB" sz="1400" dirty="0">
                <a:solidFill>
                  <a:srgbClr val="FF0000"/>
                </a:solidFill>
              </a:rPr>
              <a:t>, </a:t>
            </a:r>
            <a:r>
              <a:rPr lang="en-GB" sz="1400" dirty="0" err="1">
                <a:solidFill>
                  <a:srgbClr val="FF0000"/>
                </a:solidFill>
              </a:rPr>
              <a:t>g_point</a:t>
            </a:r>
            <a:r>
              <a:rPr lang="en-GB" sz="1400" dirty="0">
                <a:solidFill>
                  <a:srgbClr val="FF0000"/>
                </a:solidFill>
              </a:rPr>
              <a:t>)</a:t>
            </a:r>
            <a:endParaRPr lang="en-GB" sz="1400" i="1" dirty="0">
              <a:solidFill>
                <a:srgbClr val="FF0000"/>
              </a:solidFill>
            </a:endParaRPr>
          </a:p>
        </p:txBody>
      </p:sp>
      <p:cxnSp>
        <p:nvCxnSpPr>
          <p:cNvPr id="8" name="Straight Arrow Connector 7">
            <a:extLst>
              <a:ext uri="{FF2B5EF4-FFF2-40B4-BE49-F238E27FC236}">
                <a16:creationId xmlns:a16="http://schemas.microsoft.com/office/drawing/2014/main" id="{C4F2EC13-53BF-4DD6-A757-A271653C01D8}"/>
              </a:ext>
            </a:extLst>
          </p:cNvPr>
          <p:cNvCxnSpPr>
            <a:cxnSpLocks/>
          </p:cNvCxnSpPr>
          <p:nvPr/>
        </p:nvCxnSpPr>
        <p:spPr>
          <a:xfrm>
            <a:off x="6978445" y="1081625"/>
            <a:ext cx="0" cy="411497"/>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C8B289D6-AFF5-40CC-BD65-9B386554B709}"/>
              </a:ext>
            </a:extLst>
          </p:cNvPr>
          <p:cNvCxnSpPr>
            <a:cxnSpLocks/>
          </p:cNvCxnSpPr>
          <p:nvPr/>
        </p:nvCxnSpPr>
        <p:spPr>
          <a:xfrm>
            <a:off x="6942110" y="3246868"/>
            <a:ext cx="0" cy="670013"/>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1E8CD305-C082-4D29-A7BF-57FFC3133086}"/>
              </a:ext>
            </a:extLst>
          </p:cNvPr>
          <p:cNvSpPr txBox="1"/>
          <p:nvPr/>
        </p:nvSpPr>
        <p:spPr>
          <a:xfrm>
            <a:off x="5791870" y="79935"/>
            <a:ext cx="2504575" cy="307777"/>
          </a:xfrm>
          <a:prstGeom prst="rect">
            <a:avLst/>
          </a:prstGeom>
          <a:noFill/>
        </p:spPr>
        <p:txBody>
          <a:bodyPr wrap="square">
            <a:spAutoFit/>
          </a:bodyPr>
          <a:lstStyle/>
          <a:p>
            <a:r>
              <a:rPr lang="en-GB" sz="1400" dirty="0"/>
              <a:t>FTP site</a:t>
            </a:r>
          </a:p>
        </p:txBody>
      </p:sp>
      <p:sp>
        <p:nvSpPr>
          <p:cNvPr id="19" name="TextBox 18">
            <a:extLst>
              <a:ext uri="{FF2B5EF4-FFF2-40B4-BE49-F238E27FC236}">
                <a16:creationId xmlns:a16="http://schemas.microsoft.com/office/drawing/2014/main" id="{180FFEB9-B5FC-470B-9DBE-8A73FC1FA3F2}"/>
              </a:ext>
            </a:extLst>
          </p:cNvPr>
          <p:cNvSpPr txBox="1"/>
          <p:nvPr/>
        </p:nvSpPr>
        <p:spPr>
          <a:xfrm>
            <a:off x="350010" y="2822692"/>
            <a:ext cx="4926563" cy="523220"/>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a:t>
            </a:r>
            <a:r>
              <a:rPr lang="en-GB" sz="1400" b="1" dirty="0">
                <a:solidFill>
                  <a:srgbClr val="FF0000"/>
                </a:solidFill>
              </a:rPr>
              <a:t>lw</a:t>
            </a:r>
            <a:r>
              <a:rPr lang="en-GB" sz="1400" b="1" dirty="0"/>
              <a:t>_climate_</a:t>
            </a:r>
            <a:r>
              <a:rPr lang="en-GB" sz="1400" b="1" dirty="0">
                <a:solidFill>
                  <a:srgbClr val="FF0000"/>
                </a:solidFill>
              </a:rPr>
              <a:t>wide-42</a:t>
            </a:r>
            <a:r>
              <a:rPr lang="en-GB" sz="1400" b="1" dirty="0"/>
              <a:t>_spectral_definition.nc </a:t>
            </a:r>
          </a:p>
          <a:p>
            <a:pPr marL="285750" indent="-285750">
              <a:buFont typeface="Arial" panose="020B0604020202020204" pitchFamily="34" charset="0"/>
              <a:buChar char="•"/>
            </a:pPr>
            <a:r>
              <a:rPr lang="en-GB" sz="1400" dirty="0" err="1"/>
              <a:t>gpoint_fraction</a:t>
            </a:r>
            <a:r>
              <a:rPr lang="en-GB" sz="1400" dirty="0"/>
              <a:t>(column, layer, </a:t>
            </a:r>
            <a:r>
              <a:rPr lang="en-GB" sz="1400" dirty="0" err="1"/>
              <a:t>g_point</a:t>
            </a:r>
            <a:r>
              <a:rPr lang="en-GB" sz="1400" dirty="0"/>
              <a:t>)</a:t>
            </a:r>
          </a:p>
        </p:txBody>
      </p:sp>
      <p:sp>
        <p:nvSpPr>
          <p:cNvPr id="5" name="Rectangle: Rounded Corners 4">
            <a:extLst>
              <a:ext uri="{FF2B5EF4-FFF2-40B4-BE49-F238E27FC236}">
                <a16:creationId xmlns:a16="http://schemas.microsoft.com/office/drawing/2014/main" id="{BE54CC23-0FC9-482D-842A-2D7C80B72735}"/>
              </a:ext>
            </a:extLst>
          </p:cNvPr>
          <p:cNvSpPr/>
          <p:nvPr/>
        </p:nvSpPr>
        <p:spPr>
          <a:xfrm>
            <a:off x="2728026" y="1483460"/>
            <a:ext cx="6258317" cy="711643"/>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a:solidFill>
                  <a:schemeClr val="bg1"/>
                </a:solidFill>
              </a:rPr>
              <a:t>Your </a:t>
            </a:r>
            <a:r>
              <a:rPr lang="en-GB" b="1" dirty="0">
                <a:solidFill>
                  <a:srgbClr val="FF0000"/>
                </a:solidFill>
              </a:rPr>
              <a:t>longwave</a:t>
            </a:r>
            <a:r>
              <a:rPr lang="en-GB" b="1" dirty="0">
                <a:solidFill>
                  <a:schemeClr val="bg1"/>
                </a:solidFill>
              </a:rPr>
              <a:t> CKD model </a:t>
            </a:r>
            <a:r>
              <a:rPr lang="en-GB" dirty="0">
                <a:solidFill>
                  <a:schemeClr val="bg1"/>
                </a:solidFill>
              </a:rPr>
              <a:t>for a particular application, band structure and total number of g-points</a:t>
            </a:r>
            <a:endParaRPr lang="en-GB" i="1" dirty="0">
              <a:solidFill>
                <a:schemeClr val="bg1"/>
              </a:solidFill>
            </a:endParaRPr>
          </a:p>
        </p:txBody>
      </p:sp>
      <p:cxnSp>
        <p:nvCxnSpPr>
          <p:cNvPr id="26" name="Straight Arrow Connector 25">
            <a:extLst>
              <a:ext uri="{FF2B5EF4-FFF2-40B4-BE49-F238E27FC236}">
                <a16:creationId xmlns:a16="http://schemas.microsoft.com/office/drawing/2014/main" id="{3E7C339B-0AB9-440E-A478-574F2C756B29}"/>
              </a:ext>
            </a:extLst>
          </p:cNvPr>
          <p:cNvCxnSpPr>
            <a:cxnSpLocks/>
          </p:cNvCxnSpPr>
          <p:nvPr/>
        </p:nvCxnSpPr>
        <p:spPr>
          <a:xfrm>
            <a:off x="6942137" y="2195103"/>
            <a:ext cx="0" cy="300869"/>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A7108D12-336C-42B5-BD24-BFEA600A5C73}"/>
              </a:ext>
            </a:extLst>
          </p:cNvPr>
          <p:cNvCxnSpPr>
            <a:cxnSpLocks/>
          </p:cNvCxnSpPr>
          <p:nvPr/>
        </p:nvCxnSpPr>
        <p:spPr>
          <a:xfrm flipH="1">
            <a:off x="4561164" y="2210485"/>
            <a:ext cx="516734" cy="605897"/>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a:extLst>
              <a:ext uri="{FF2B5EF4-FFF2-40B4-BE49-F238E27FC236}">
                <a16:creationId xmlns:a16="http://schemas.microsoft.com/office/drawing/2014/main" id="{681D1E5A-8538-42D0-935F-05B34886D68E}"/>
              </a:ext>
            </a:extLst>
          </p:cNvPr>
          <p:cNvCxnSpPr>
            <a:cxnSpLocks/>
          </p:cNvCxnSpPr>
          <p:nvPr/>
        </p:nvCxnSpPr>
        <p:spPr>
          <a:xfrm>
            <a:off x="4658700" y="3345912"/>
            <a:ext cx="368188" cy="2189983"/>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73" name="Rectangle: Rounded Corners 72">
            <a:extLst>
              <a:ext uri="{FF2B5EF4-FFF2-40B4-BE49-F238E27FC236}">
                <a16:creationId xmlns:a16="http://schemas.microsoft.com/office/drawing/2014/main" id="{43ACF61E-42C4-4077-ABB9-2E77822C9B3E}"/>
              </a:ext>
            </a:extLst>
          </p:cNvPr>
          <p:cNvSpPr/>
          <p:nvPr/>
        </p:nvSpPr>
        <p:spPr>
          <a:xfrm>
            <a:off x="5857184" y="3916881"/>
            <a:ext cx="2174377" cy="487124"/>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err="1">
                <a:solidFill>
                  <a:schemeClr val="bg1"/>
                </a:solidFill>
              </a:rPr>
              <a:t>ckdmip_</a:t>
            </a:r>
            <a:r>
              <a:rPr lang="en-GB" b="1" dirty="0" err="1">
                <a:solidFill>
                  <a:srgbClr val="FF0000"/>
                </a:solidFill>
              </a:rPr>
              <a:t>lw</a:t>
            </a:r>
            <a:endParaRPr lang="en-GB" i="1" dirty="0">
              <a:solidFill>
                <a:srgbClr val="FF0000"/>
              </a:solidFill>
            </a:endParaRPr>
          </a:p>
        </p:txBody>
      </p:sp>
      <p:sp>
        <p:nvSpPr>
          <p:cNvPr id="74" name="TextBox 73">
            <a:extLst>
              <a:ext uri="{FF2B5EF4-FFF2-40B4-BE49-F238E27FC236}">
                <a16:creationId xmlns:a16="http://schemas.microsoft.com/office/drawing/2014/main" id="{55CD55B5-71E6-48F5-BC81-5035D05D07CE}"/>
              </a:ext>
            </a:extLst>
          </p:cNvPr>
          <p:cNvSpPr txBox="1"/>
          <p:nvPr/>
        </p:nvSpPr>
        <p:spPr>
          <a:xfrm>
            <a:off x="5574582" y="4837763"/>
            <a:ext cx="6165339" cy="307777"/>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1400" b="1" dirty="0"/>
              <a:t>ecckd-0.6_evaluation1_</a:t>
            </a:r>
            <a:r>
              <a:rPr lang="en-GB" sz="1400" b="1" dirty="0">
                <a:solidFill>
                  <a:srgbClr val="FF0000"/>
                </a:solidFill>
              </a:rPr>
              <a:t>lw</a:t>
            </a:r>
            <a:r>
              <a:rPr lang="en-GB" sz="1400" b="1" dirty="0"/>
              <a:t>_climate_</a:t>
            </a:r>
            <a:r>
              <a:rPr lang="en-GB" sz="1400" b="1" dirty="0">
                <a:solidFill>
                  <a:srgbClr val="FF0000"/>
                </a:solidFill>
              </a:rPr>
              <a:t>wide-42</a:t>
            </a:r>
            <a:r>
              <a:rPr lang="en-GB" sz="1400" b="1" dirty="0"/>
              <a:t>_</a:t>
            </a:r>
            <a:r>
              <a:rPr lang="en-GB" sz="1400" b="1" dirty="0">
                <a:solidFill>
                  <a:srgbClr val="FF0000"/>
                </a:solidFill>
              </a:rPr>
              <a:t>fluxes-4angle</a:t>
            </a:r>
            <a:r>
              <a:rPr lang="en-GB" sz="1400" b="1" dirty="0"/>
              <a:t>_present.nc</a:t>
            </a:r>
          </a:p>
        </p:txBody>
      </p:sp>
      <p:cxnSp>
        <p:nvCxnSpPr>
          <p:cNvPr id="79" name="Straight Arrow Connector 78">
            <a:extLst>
              <a:ext uri="{FF2B5EF4-FFF2-40B4-BE49-F238E27FC236}">
                <a16:creationId xmlns:a16="http://schemas.microsoft.com/office/drawing/2014/main" id="{C5B3CD15-00CF-4ED9-9083-574BABC517B4}"/>
              </a:ext>
            </a:extLst>
          </p:cNvPr>
          <p:cNvCxnSpPr>
            <a:cxnSpLocks/>
          </p:cNvCxnSpPr>
          <p:nvPr/>
        </p:nvCxnSpPr>
        <p:spPr>
          <a:xfrm>
            <a:off x="6942137" y="4404005"/>
            <a:ext cx="0" cy="433758"/>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81" name="Rectangle: Rounded Corners 80">
            <a:extLst>
              <a:ext uri="{FF2B5EF4-FFF2-40B4-BE49-F238E27FC236}">
                <a16:creationId xmlns:a16="http://schemas.microsoft.com/office/drawing/2014/main" id="{739A45B2-51E3-4BD0-B9C9-D2A0EF450B37}"/>
              </a:ext>
            </a:extLst>
          </p:cNvPr>
          <p:cNvSpPr/>
          <p:nvPr/>
        </p:nvSpPr>
        <p:spPr>
          <a:xfrm>
            <a:off x="3888829" y="5535895"/>
            <a:ext cx="2676672" cy="487124"/>
          </a:xfrm>
          <a:prstGeom prst="roundRect">
            <a:avLst>
              <a:gd name="adj" fmla="val 36461"/>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en-GB" b="1" dirty="0" err="1">
                <a:solidFill>
                  <a:schemeClr val="bg1"/>
                </a:solidFill>
              </a:rPr>
              <a:t>Matlab</a:t>
            </a:r>
            <a:r>
              <a:rPr lang="en-GB" b="1" dirty="0">
                <a:solidFill>
                  <a:schemeClr val="bg1"/>
                </a:solidFill>
              </a:rPr>
              <a:t> scripts</a:t>
            </a:r>
            <a:endParaRPr lang="en-GB" i="1" dirty="0">
              <a:solidFill>
                <a:schemeClr val="bg1"/>
              </a:solidFill>
            </a:endParaRPr>
          </a:p>
        </p:txBody>
      </p:sp>
      <p:sp>
        <p:nvSpPr>
          <p:cNvPr id="84" name="TextBox 83">
            <a:extLst>
              <a:ext uri="{FF2B5EF4-FFF2-40B4-BE49-F238E27FC236}">
                <a16:creationId xmlns:a16="http://schemas.microsoft.com/office/drawing/2014/main" id="{460A1E40-B906-4FEB-878D-B8E3B800A0AA}"/>
              </a:ext>
            </a:extLst>
          </p:cNvPr>
          <p:cNvSpPr txBox="1"/>
          <p:nvPr/>
        </p:nvSpPr>
        <p:spPr>
          <a:xfrm>
            <a:off x="314890" y="2492226"/>
            <a:ext cx="2943377" cy="307777"/>
          </a:xfrm>
          <a:prstGeom prst="rect">
            <a:avLst/>
          </a:prstGeom>
          <a:noFill/>
        </p:spPr>
        <p:txBody>
          <a:bodyPr wrap="square">
            <a:spAutoFit/>
          </a:bodyPr>
          <a:lstStyle/>
          <a:p>
            <a:r>
              <a:rPr lang="en-GB" sz="1400" dirty="0"/>
              <a:t>One file per CKD model</a:t>
            </a:r>
          </a:p>
        </p:txBody>
      </p:sp>
      <p:sp>
        <p:nvSpPr>
          <p:cNvPr id="86" name="TextBox 85">
            <a:extLst>
              <a:ext uri="{FF2B5EF4-FFF2-40B4-BE49-F238E27FC236}">
                <a16:creationId xmlns:a16="http://schemas.microsoft.com/office/drawing/2014/main" id="{998BF386-C49E-411D-ADA3-3D8374C84222}"/>
              </a:ext>
            </a:extLst>
          </p:cNvPr>
          <p:cNvSpPr txBox="1"/>
          <p:nvPr/>
        </p:nvSpPr>
        <p:spPr>
          <a:xfrm>
            <a:off x="9315338" y="1978868"/>
            <a:ext cx="2515493" cy="523220"/>
          </a:xfrm>
          <a:prstGeom prst="rect">
            <a:avLst/>
          </a:prstGeom>
          <a:noFill/>
        </p:spPr>
        <p:txBody>
          <a:bodyPr wrap="square">
            <a:spAutoFit/>
          </a:bodyPr>
          <a:lstStyle/>
          <a:p>
            <a:pPr algn="r"/>
            <a:r>
              <a:rPr lang="en-GB" sz="1400" dirty="0"/>
              <a:t>One file per CKD model/scenario</a:t>
            </a:r>
          </a:p>
        </p:txBody>
      </p:sp>
      <p:cxnSp>
        <p:nvCxnSpPr>
          <p:cNvPr id="88" name="Straight Arrow Connector 87">
            <a:extLst>
              <a:ext uri="{FF2B5EF4-FFF2-40B4-BE49-F238E27FC236}">
                <a16:creationId xmlns:a16="http://schemas.microsoft.com/office/drawing/2014/main" id="{D941B83E-2BB2-41DD-A389-E70432EFB211}"/>
              </a:ext>
            </a:extLst>
          </p:cNvPr>
          <p:cNvCxnSpPr>
            <a:cxnSpLocks/>
          </p:cNvCxnSpPr>
          <p:nvPr/>
        </p:nvCxnSpPr>
        <p:spPr>
          <a:xfrm flipH="1">
            <a:off x="6222125" y="5145540"/>
            <a:ext cx="92390" cy="390355"/>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93" name="TextBox 92">
            <a:extLst>
              <a:ext uri="{FF2B5EF4-FFF2-40B4-BE49-F238E27FC236}">
                <a16:creationId xmlns:a16="http://schemas.microsoft.com/office/drawing/2014/main" id="{6482AA74-DB9C-45DD-A5E5-D83081E86B32}"/>
              </a:ext>
            </a:extLst>
          </p:cNvPr>
          <p:cNvSpPr txBox="1"/>
          <p:nvPr/>
        </p:nvSpPr>
        <p:spPr>
          <a:xfrm>
            <a:off x="344785" y="4631511"/>
            <a:ext cx="4434400" cy="523220"/>
          </a:xfrm>
          <a:prstGeom prst="rect">
            <a:avLst/>
          </a:prstGeom>
          <a:solidFill>
            <a:schemeClr val="bg1">
              <a:lumMod val="85000"/>
            </a:schemeClr>
          </a:solidFill>
          <a:ln>
            <a:solidFill>
              <a:schemeClr val="tx1"/>
            </a:solidFill>
          </a:ln>
        </p:spPr>
        <p:txBody>
          <a:bodyPr wrap="square" rtlCol="0">
            <a:spAutoFit/>
          </a:bodyPr>
          <a:lstStyle/>
          <a:p>
            <a:pPr algn="ctr"/>
            <a:r>
              <a:rPr lang="en-GB" sz="1400" b="1" dirty="0"/>
              <a:t>ckdmip_evaluation1_</a:t>
            </a:r>
            <a:r>
              <a:rPr lang="en-GB" sz="1400" b="1" dirty="0">
                <a:solidFill>
                  <a:srgbClr val="FF0000"/>
                </a:solidFill>
              </a:rPr>
              <a:t>lw</a:t>
            </a:r>
            <a:r>
              <a:rPr lang="en-GB" sz="1400" b="1" dirty="0"/>
              <a:t>_</a:t>
            </a:r>
            <a:r>
              <a:rPr lang="en-GB" sz="1400" b="1" dirty="0">
                <a:solidFill>
                  <a:srgbClr val="FF0000"/>
                </a:solidFill>
              </a:rPr>
              <a:t>fluxes-4angle</a:t>
            </a:r>
            <a:r>
              <a:rPr lang="en-GB" sz="1400" b="1" dirty="0"/>
              <a:t>_present.nc</a:t>
            </a:r>
          </a:p>
          <a:p>
            <a:pPr algn="ctr"/>
            <a:r>
              <a:rPr lang="en-GB" sz="1400" dirty="0"/>
              <a:t>LBL fluxes</a:t>
            </a:r>
          </a:p>
        </p:txBody>
      </p:sp>
      <p:sp>
        <p:nvSpPr>
          <p:cNvPr id="95" name="TextBox 94">
            <a:extLst>
              <a:ext uri="{FF2B5EF4-FFF2-40B4-BE49-F238E27FC236}">
                <a16:creationId xmlns:a16="http://schemas.microsoft.com/office/drawing/2014/main" id="{C4401956-5F5D-467E-A3EB-4A94B356BECA}"/>
              </a:ext>
            </a:extLst>
          </p:cNvPr>
          <p:cNvSpPr txBox="1"/>
          <p:nvPr/>
        </p:nvSpPr>
        <p:spPr>
          <a:xfrm>
            <a:off x="296471" y="4318025"/>
            <a:ext cx="2504575" cy="307777"/>
          </a:xfrm>
          <a:prstGeom prst="rect">
            <a:avLst/>
          </a:prstGeom>
          <a:noFill/>
        </p:spPr>
        <p:txBody>
          <a:bodyPr wrap="square">
            <a:spAutoFit/>
          </a:bodyPr>
          <a:lstStyle/>
          <a:p>
            <a:r>
              <a:rPr lang="en-GB" sz="1400" dirty="0"/>
              <a:t>FTP site</a:t>
            </a:r>
          </a:p>
        </p:txBody>
      </p:sp>
      <p:cxnSp>
        <p:nvCxnSpPr>
          <p:cNvPr id="96" name="Straight Arrow Connector 95">
            <a:extLst>
              <a:ext uri="{FF2B5EF4-FFF2-40B4-BE49-F238E27FC236}">
                <a16:creationId xmlns:a16="http://schemas.microsoft.com/office/drawing/2014/main" id="{790127A4-B4D3-4673-98CD-B935DEE5B83B}"/>
              </a:ext>
            </a:extLst>
          </p:cNvPr>
          <p:cNvCxnSpPr>
            <a:cxnSpLocks/>
          </p:cNvCxnSpPr>
          <p:nvPr/>
        </p:nvCxnSpPr>
        <p:spPr>
          <a:xfrm>
            <a:off x="3915934" y="5154731"/>
            <a:ext cx="262868" cy="369332"/>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0" name="TextBox 99">
            <a:extLst>
              <a:ext uri="{FF2B5EF4-FFF2-40B4-BE49-F238E27FC236}">
                <a16:creationId xmlns:a16="http://schemas.microsoft.com/office/drawing/2014/main" id="{5B568A86-C4F4-42AD-96CF-B7ADC6CA5AED}"/>
              </a:ext>
            </a:extLst>
          </p:cNvPr>
          <p:cNvSpPr txBox="1"/>
          <p:nvPr/>
        </p:nvSpPr>
        <p:spPr>
          <a:xfrm>
            <a:off x="8031561" y="3965371"/>
            <a:ext cx="2943377" cy="307777"/>
          </a:xfrm>
          <a:prstGeom prst="rect">
            <a:avLst/>
          </a:prstGeom>
          <a:noFill/>
        </p:spPr>
        <p:txBody>
          <a:bodyPr wrap="square">
            <a:spAutoFit/>
          </a:bodyPr>
          <a:lstStyle/>
          <a:p>
            <a:r>
              <a:rPr lang="en-GB" sz="1400" dirty="0" err="1"/>
              <a:t>ckdmip</a:t>
            </a:r>
            <a:r>
              <a:rPr lang="en-GB" sz="1400" dirty="0"/>
              <a:t> software package</a:t>
            </a:r>
          </a:p>
        </p:txBody>
      </p:sp>
      <p:sp>
        <p:nvSpPr>
          <p:cNvPr id="102" name="TextBox 101">
            <a:extLst>
              <a:ext uri="{FF2B5EF4-FFF2-40B4-BE49-F238E27FC236}">
                <a16:creationId xmlns:a16="http://schemas.microsoft.com/office/drawing/2014/main" id="{A1273621-E954-438F-A598-C9DB44ECF53A}"/>
              </a:ext>
            </a:extLst>
          </p:cNvPr>
          <p:cNvSpPr txBox="1"/>
          <p:nvPr/>
        </p:nvSpPr>
        <p:spPr>
          <a:xfrm>
            <a:off x="1715323" y="5620941"/>
            <a:ext cx="2943377" cy="307777"/>
          </a:xfrm>
          <a:prstGeom prst="rect">
            <a:avLst/>
          </a:prstGeom>
          <a:noFill/>
        </p:spPr>
        <p:txBody>
          <a:bodyPr wrap="square">
            <a:spAutoFit/>
          </a:bodyPr>
          <a:lstStyle/>
          <a:p>
            <a:r>
              <a:rPr lang="en-GB" sz="1400" dirty="0" err="1"/>
              <a:t>ckdmip</a:t>
            </a:r>
            <a:r>
              <a:rPr lang="en-GB" sz="1400" dirty="0"/>
              <a:t> software package</a:t>
            </a:r>
          </a:p>
        </p:txBody>
      </p:sp>
      <p:cxnSp>
        <p:nvCxnSpPr>
          <p:cNvPr id="103" name="Straight Arrow Connector 102">
            <a:extLst>
              <a:ext uri="{FF2B5EF4-FFF2-40B4-BE49-F238E27FC236}">
                <a16:creationId xmlns:a16="http://schemas.microsoft.com/office/drawing/2014/main" id="{0776B468-56FE-45F5-BC64-85F1918B58B4}"/>
              </a:ext>
            </a:extLst>
          </p:cNvPr>
          <p:cNvCxnSpPr>
            <a:cxnSpLocks/>
            <a:stCxn id="81" idx="3"/>
            <a:endCxn id="107" idx="1"/>
          </p:cNvCxnSpPr>
          <p:nvPr/>
        </p:nvCxnSpPr>
        <p:spPr>
          <a:xfrm>
            <a:off x="6565501" y="5779457"/>
            <a:ext cx="1611547" cy="156361"/>
          </a:xfrm>
          <a:prstGeom prst="straightConnector1">
            <a:avLst/>
          </a:prstGeom>
          <a:ln w="3810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7" name="TextBox 106">
            <a:extLst>
              <a:ext uri="{FF2B5EF4-FFF2-40B4-BE49-F238E27FC236}">
                <a16:creationId xmlns:a16="http://schemas.microsoft.com/office/drawing/2014/main" id="{CD10A535-6D3E-4708-ADF8-6C5C378F6C5E}"/>
              </a:ext>
            </a:extLst>
          </p:cNvPr>
          <p:cNvSpPr txBox="1"/>
          <p:nvPr/>
        </p:nvSpPr>
        <p:spPr>
          <a:xfrm>
            <a:off x="8177048" y="5779457"/>
            <a:ext cx="2383428" cy="312722"/>
          </a:xfrm>
          <a:prstGeom prst="rect">
            <a:avLst/>
          </a:prstGeom>
          <a:solidFill>
            <a:schemeClr val="bg1">
              <a:lumMod val="85000"/>
            </a:schemeClr>
          </a:solidFill>
          <a:ln>
            <a:solidFill>
              <a:schemeClr val="tx1"/>
            </a:solidFill>
          </a:ln>
        </p:spPr>
        <p:txBody>
          <a:bodyPr wrap="square" rtlCol="0">
            <a:spAutoFit/>
          </a:bodyPr>
          <a:lstStyle/>
          <a:p>
            <a:pPr algn="ctr"/>
            <a:r>
              <a:rPr lang="en-GB" sz="1400" i="1" dirty="0"/>
              <a:t>Plots on CKDMIP web site</a:t>
            </a:r>
          </a:p>
        </p:txBody>
      </p:sp>
      <p:sp>
        <p:nvSpPr>
          <p:cNvPr id="112" name="TextBox 111">
            <a:extLst>
              <a:ext uri="{FF2B5EF4-FFF2-40B4-BE49-F238E27FC236}">
                <a16:creationId xmlns:a16="http://schemas.microsoft.com/office/drawing/2014/main" id="{A23284B1-33DD-4027-AF65-06F196560B1B}"/>
              </a:ext>
            </a:extLst>
          </p:cNvPr>
          <p:cNvSpPr txBox="1"/>
          <p:nvPr/>
        </p:nvSpPr>
        <p:spPr>
          <a:xfrm>
            <a:off x="319207" y="1317841"/>
            <a:ext cx="1853392" cy="830997"/>
          </a:xfrm>
          <a:prstGeom prst="rect">
            <a:avLst/>
          </a:prstGeom>
          <a:noFill/>
        </p:spPr>
        <p:txBody>
          <a:bodyPr wrap="none" rtlCol="0">
            <a:spAutoFit/>
          </a:bodyPr>
          <a:lstStyle/>
          <a:p>
            <a:r>
              <a:rPr lang="en-GB" sz="2400" dirty="0">
                <a:solidFill>
                  <a:srgbClr val="C00000"/>
                </a:solidFill>
              </a:rPr>
              <a:t>Participants’</a:t>
            </a:r>
          </a:p>
          <a:p>
            <a:r>
              <a:rPr lang="en-GB" sz="2400" dirty="0">
                <a:solidFill>
                  <a:srgbClr val="C00000"/>
                </a:solidFill>
              </a:rPr>
              <a:t>tasks</a:t>
            </a:r>
          </a:p>
        </p:txBody>
      </p:sp>
    </p:spTree>
    <p:extLst>
      <p:ext uri="{BB962C8B-B14F-4D97-AF65-F5344CB8AC3E}">
        <p14:creationId xmlns:p14="http://schemas.microsoft.com/office/powerpoint/2010/main" val="2243189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F338F-62DE-492A-A724-1A125BF7A9A5}"/>
              </a:ext>
            </a:extLst>
          </p:cNvPr>
          <p:cNvSpPr>
            <a:spLocks noGrp="1"/>
          </p:cNvSpPr>
          <p:nvPr>
            <p:ph type="title"/>
          </p:nvPr>
        </p:nvSpPr>
        <p:spPr/>
        <p:txBody>
          <a:bodyPr/>
          <a:lstStyle/>
          <a:p>
            <a:r>
              <a:rPr lang="en-GB" dirty="0"/>
              <a:t>How many CKD models should I submit?</a:t>
            </a:r>
          </a:p>
        </p:txBody>
      </p:sp>
      <p:sp>
        <p:nvSpPr>
          <p:cNvPr id="3" name="Content Placeholder 2">
            <a:extLst>
              <a:ext uri="{FF2B5EF4-FFF2-40B4-BE49-F238E27FC236}">
                <a16:creationId xmlns:a16="http://schemas.microsoft.com/office/drawing/2014/main" id="{8D6726F6-1723-418A-8541-BF37C65CE628}"/>
              </a:ext>
            </a:extLst>
          </p:cNvPr>
          <p:cNvSpPr>
            <a:spLocks noGrp="1"/>
          </p:cNvSpPr>
          <p:nvPr>
            <p:ph sz="quarter" idx="14"/>
          </p:nvPr>
        </p:nvSpPr>
        <p:spPr>
          <a:xfrm>
            <a:off x="1079999" y="935999"/>
            <a:ext cx="10204527" cy="5173855"/>
          </a:xfrm>
        </p:spPr>
        <p:txBody>
          <a:bodyPr/>
          <a:lstStyle/>
          <a:p>
            <a:r>
              <a:rPr lang="en-GB" dirty="0"/>
              <a:t>Can be as few as one, e.g. RRTMG, RRTMGP, Fu-</a:t>
            </a:r>
            <a:r>
              <a:rPr lang="en-GB" dirty="0" err="1"/>
              <a:t>Liou</a:t>
            </a:r>
            <a:r>
              <a:rPr lang="en-GB" dirty="0"/>
              <a:t>…</a:t>
            </a:r>
          </a:p>
          <a:p>
            <a:r>
              <a:rPr lang="en-GB" dirty="0"/>
              <a:t>If it affects the number of g points you need, you can vary the </a:t>
            </a:r>
            <a:r>
              <a:rPr lang="en-GB" i="1" dirty="0">
                <a:hlinkClick r:id="rId2" action="ppaction://hlinksldjump"/>
              </a:rPr>
              <a:t>application</a:t>
            </a:r>
            <a:r>
              <a:rPr lang="en-GB" dirty="0"/>
              <a:t>:</a:t>
            </a:r>
          </a:p>
          <a:p>
            <a:pPr lvl="1"/>
            <a:r>
              <a:rPr lang="en-GB" dirty="0"/>
              <a:t>Climate (all scenarios, 0.02-1100 </a:t>
            </a:r>
            <a:r>
              <a:rPr lang="en-GB" dirty="0" err="1"/>
              <a:t>hPa</a:t>
            </a:r>
            <a:r>
              <a:rPr lang="en-GB" dirty="0"/>
              <a:t>), Global NWP (present-day scenario only, 0.02-1100 </a:t>
            </a:r>
            <a:r>
              <a:rPr lang="en-GB" dirty="0" err="1"/>
              <a:t>hPa</a:t>
            </a:r>
            <a:r>
              <a:rPr lang="en-GB" dirty="0"/>
              <a:t>), Limited-area NWP (present-day scenario, 4-1100 </a:t>
            </a:r>
            <a:r>
              <a:rPr lang="en-GB" dirty="0" err="1"/>
              <a:t>hPa</a:t>
            </a:r>
            <a:r>
              <a:rPr lang="en-GB" dirty="0"/>
              <a:t>)</a:t>
            </a:r>
          </a:p>
          <a:p>
            <a:pPr lvl="1"/>
            <a:r>
              <a:rPr lang="en-GB" dirty="0"/>
              <a:t>Evaluation statistics will be limited to applicable scenarios and pressure ranges</a:t>
            </a:r>
          </a:p>
          <a:p>
            <a:r>
              <a:rPr lang="en-GB" dirty="0"/>
              <a:t>You can vary the </a:t>
            </a:r>
            <a:r>
              <a:rPr lang="en-GB" i="1" dirty="0">
                <a:hlinkClick r:id="rId3" action="ppaction://hlinksldjump"/>
              </a:rPr>
              <a:t>band structure</a:t>
            </a:r>
            <a:r>
              <a:rPr lang="en-GB" i="1" dirty="0"/>
              <a:t>:</a:t>
            </a:r>
          </a:p>
          <a:p>
            <a:pPr lvl="1"/>
            <a:r>
              <a:rPr lang="en-GB" dirty="0"/>
              <a:t>CKDMIP proposes a set of </a:t>
            </a:r>
            <a:r>
              <a:rPr lang="en-GB" i="1" dirty="0"/>
              <a:t>narrow</a:t>
            </a:r>
            <a:r>
              <a:rPr lang="en-GB" dirty="0"/>
              <a:t> and </a:t>
            </a:r>
            <a:r>
              <a:rPr lang="en-GB" i="1" dirty="0"/>
              <a:t>wide</a:t>
            </a:r>
            <a:r>
              <a:rPr lang="en-GB" dirty="0"/>
              <a:t> bands, but other band structures accepted</a:t>
            </a:r>
          </a:p>
          <a:p>
            <a:r>
              <a:rPr lang="en-GB" dirty="0"/>
              <a:t>You can vary the number of </a:t>
            </a:r>
            <a:r>
              <a:rPr lang="en-GB" i="1" dirty="0"/>
              <a:t>g points (k terms)</a:t>
            </a:r>
          </a:p>
          <a:p>
            <a:pPr lvl="1"/>
            <a:r>
              <a:rPr lang="en-GB" dirty="0"/>
              <a:t>Explore the trade-off between accuracy and efficiency</a:t>
            </a:r>
          </a:p>
          <a:p>
            <a:r>
              <a:rPr lang="en-GB" dirty="0"/>
              <a:t>Could be 3x2x6 = 36 different CKD models!  Up to you how many you submit depending on interest (e.g. only climate) and your time</a:t>
            </a:r>
          </a:p>
        </p:txBody>
      </p:sp>
      <p:sp>
        <p:nvSpPr>
          <p:cNvPr id="4" name="Slide Number Placeholder 3">
            <a:extLst>
              <a:ext uri="{FF2B5EF4-FFF2-40B4-BE49-F238E27FC236}">
                <a16:creationId xmlns:a16="http://schemas.microsoft.com/office/drawing/2014/main" id="{2A8C5D9E-2D84-4C82-AE7A-74C025879528}"/>
              </a:ext>
            </a:extLst>
          </p:cNvPr>
          <p:cNvSpPr>
            <a:spLocks noGrp="1"/>
          </p:cNvSpPr>
          <p:nvPr>
            <p:ph type="sldNum" sz="quarter" idx="10"/>
          </p:nvPr>
        </p:nvSpPr>
        <p:spPr/>
        <p:txBody>
          <a:bodyPr/>
          <a:lstStyle/>
          <a:p>
            <a:fld id="{E4AB80EA-DB86-D849-B86F-15DAF31F0474}" type="slidenum">
              <a:rPr lang="en-US" smtClean="0"/>
              <a:pPr/>
              <a:t>9</a:t>
            </a:fld>
            <a:endParaRPr lang="en-US" dirty="0"/>
          </a:p>
        </p:txBody>
      </p:sp>
    </p:spTree>
    <p:extLst>
      <p:ext uri="{BB962C8B-B14F-4D97-AF65-F5344CB8AC3E}">
        <p14:creationId xmlns:p14="http://schemas.microsoft.com/office/powerpoint/2010/main" val="3948704648"/>
      </p:ext>
    </p:extLst>
  </p:cSld>
  <p:clrMapOvr>
    <a:masterClrMapping/>
  </p:clrMapOvr>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CMWF_16.9_light_blue.potx" id="{6E553A05-1FF4-41A6-8DCD-4A16C4C52284}" vid="{CB9C2DB0-F904-43F7-8D0F-6F373F3FC06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ECMWF_16.9_light_blue</Template>
  <TotalTime>2909</TotalTime>
  <Words>2417</Words>
  <Application>Microsoft Office PowerPoint</Application>
  <PresentationFormat>Custom</PresentationFormat>
  <Paragraphs>294</Paragraphs>
  <Slides>41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Arial Narrow</vt:lpstr>
      <vt:lpstr>Calibri</vt:lpstr>
      <vt:lpstr>Segoe Print</vt:lpstr>
      <vt:lpstr>Segoe UI</vt:lpstr>
      <vt:lpstr>ECMWF Light 16:9 blue</vt:lpstr>
      <vt:lpstr>PowerPoint Presentation</vt:lpstr>
      <vt:lpstr>Agenda</vt:lpstr>
      <vt:lpstr>Objectives</vt:lpstr>
      <vt:lpstr>100 evaluation profiles of T, q and [O3] in two evaluation datasets</vt:lpstr>
      <vt:lpstr>Trace gas variations: 34 scenarios (18 in shortwave)</vt:lpstr>
      <vt:lpstr>PowerPoint Presentation</vt:lpstr>
      <vt:lpstr>SW workflow for  one scenario, one CKD model</vt:lpstr>
      <vt:lpstr>LW workflow for  one scenario, one CKD model</vt:lpstr>
      <vt:lpstr>How many CKD models should I submit?</vt:lpstr>
      <vt:lpstr>What do I do with the LBL datasets?</vt:lpstr>
      <vt:lpstr>What does the “spectral definition” file contain? </vt:lpstr>
      <vt:lpstr>Use realistic vertical profiles for the five well-mixed greenhouse gases</vt:lpstr>
      <vt:lpstr>CKDMIP Evaluation-1 dataset: Well-mixed gases</vt:lpstr>
      <vt:lpstr>Three “applications”</vt:lpstr>
      <vt:lpstr>Two proposed band structures: 13 narrow bands, 5 wide bands</vt:lpstr>
      <vt:lpstr>FTP site directory contents</vt:lpstr>
      <vt:lpstr>Dataset volumes</vt:lpstr>
      <vt:lpstr>End of part 1</vt:lpstr>
      <vt:lpstr>Results   Models and tools participating in CKDMIP</vt:lpstr>
      <vt:lpstr>Longwave RRTMG</vt:lpstr>
      <vt:lpstr>Longwave RRTMGP</vt:lpstr>
      <vt:lpstr>Longwave RRTMG</vt:lpstr>
      <vt:lpstr>Longwave RRTMGP</vt:lpstr>
      <vt:lpstr>Longwave RRTMG</vt:lpstr>
      <vt:lpstr>Longwave RRTMGP</vt:lpstr>
      <vt:lpstr>Shortwave RRTMG</vt:lpstr>
      <vt:lpstr>Shortwave RRTMGP</vt:lpstr>
      <vt:lpstr>Shortwave RRTMG</vt:lpstr>
      <vt:lpstr>Shortwave RRTMGP</vt:lpstr>
      <vt:lpstr>Shortwave RRTMG</vt:lpstr>
      <vt:lpstr>Shortwave RRTMGP</vt:lpstr>
      <vt:lpstr>ecCKD: error versus computational cost (number of k terms) for all scenarios</vt:lpstr>
      <vt:lpstr>More efficient to train for NWP applications?</vt:lpstr>
      <vt:lpstr>End of part 2</vt:lpstr>
      <vt:lpstr>Discussion of next steps </vt:lpstr>
      <vt:lpstr>Should CKDMIP tackle the impact of spectroscopic uncertainties?</vt:lpstr>
      <vt:lpstr>PowerPoint Presentation</vt:lpstr>
      <vt:lpstr>Longwave ecCKD</vt:lpstr>
      <vt:lpstr>PowerPoint Presentation</vt:lpstr>
      <vt:lpstr>Shortwave ecCKD</vt:lpstr>
      <vt:lpstr>PowerPoint Presentation</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 Hogan</dc:creator>
  <cp:lastModifiedBy>Robin Hogan</cp:lastModifiedBy>
  <cp:revision>32</cp:revision>
  <cp:lastPrinted>2014-11-19T12:15:44Z</cp:lastPrinted>
  <dcterms:created xsi:type="dcterms:W3CDTF">2020-04-08T06:27:53Z</dcterms:created>
  <dcterms:modified xsi:type="dcterms:W3CDTF">2020-09-08T09:00:26Z</dcterms:modified>
</cp:coreProperties>
</file>