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>
        <p:scale>
          <a:sx n="100" d="100"/>
          <a:sy n="100" d="100"/>
        </p:scale>
        <p:origin x="-1908" y="-3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E693A-F8B7-49EF-A93A-7940D955960D}" type="datetimeFigureOut">
              <a:rPr lang="ko-KR" altLang="en-US" smtClean="0"/>
              <a:t>2017-08-09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F42B-886C-437D-9487-816F0A624E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2980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E693A-F8B7-49EF-A93A-7940D955960D}" type="datetimeFigureOut">
              <a:rPr lang="ko-KR" altLang="en-US" smtClean="0"/>
              <a:t>2017-08-09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F42B-886C-437D-9487-816F0A624E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5398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E693A-F8B7-49EF-A93A-7940D955960D}" type="datetimeFigureOut">
              <a:rPr lang="ko-KR" altLang="en-US" smtClean="0"/>
              <a:t>2017-08-09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F42B-886C-437D-9487-816F0A624E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32275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E693A-F8B7-49EF-A93A-7940D955960D}" type="datetimeFigureOut">
              <a:rPr lang="ko-KR" altLang="en-US" smtClean="0"/>
              <a:t>2017-08-09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F42B-886C-437D-9487-816F0A624E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91849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E693A-F8B7-49EF-A93A-7940D955960D}" type="datetimeFigureOut">
              <a:rPr lang="ko-KR" altLang="en-US" smtClean="0"/>
              <a:t>2017-08-09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F42B-886C-437D-9487-816F0A624E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410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E693A-F8B7-49EF-A93A-7940D955960D}" type="datetimeFigureOut">
              <a:rPr lang="ko-KR" altLang="en-US" smtClean="0"/>
              <a:t>2017-08-09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F42B-886C-437D-9487-816F0A624E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6232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E693A-F8B7-49EF-A93A-7940D955960D}" type="datetimeFigureOut">
              <a:rPr lang="ko-KR" altLang="en-US" smtClean="0"/>
              <a:t>2017-08-09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F42B-886C-437D-9487-816F0A624E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38667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E693A-F8B7-49EF-A93A-7940D955960D}" type="datetimeFigureOut">
              <a:rPr lang="ko-KR" altLang="en-US" smtClean="0"/>
              <a:t>2017-08-09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F42B-886C-437D-9487-816F0A624E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0964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E693A-F8B7-49EF-A93A-7940D955960D}" type="datetimeFigureOut">
              <a:rPr lang="ko-KR" altLang="en-US" smtClean="0"/>
              <a:t>2017-08-09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F42B-886C-437D-9487-816F0A624E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30891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E693A-F8B7-49EF-A93A-7940D955960D}" type="datetimeFigureOut">
              <a:rPr lang="ko-KR" altLang="en-US" smtClean="0"/>
              <a:t>2017-08-09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F42B-886C-437D-9487-816F0A624E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793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E693A-F8B7-49EF-A93A-7940D955960D}" type="datetimeFigureOut">
              <a:rPr lang="ko-KR" altLang="en-US" smtClean="0"/>
              <a:t>2017-08-09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F42B-886C-437D-9487-816F0A624E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2984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DE693A-F8B7-49EF-A93A-7940D955960D}" type="datetimeFigureOut">
              <a:rPr lang="ko-KR" altLang="en-US" smtClean="0"/>
              <a:t>2017-08-09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FFF42B-886C-437D-9487-816F0A624E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15747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2" t="26906" r="9550" b="19578"/>
          <a:stretch/>
        </p:blipFill>
        <p:spPr bwMode="auto">
          <a:xfrm>
            <a:off x="41753" y="620690"/>
            <a:ext cx="4530247" cy="2886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2" t="26906" r="9550" b="19578"/>
          <a:stretch/>
        </p:blipFill>
        <p:spPr bwMode="auto">
          <a:xfrm>
            <a:off x="4557562" y="3861046"/>
            <a:ext cx="4530245" cy="2886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2" t="26905" r="9550" b="19578"/>
          <a:stretch/>
        </p:blipFill>
        <p:spPr bwMode="auto">
          <a:xfrm>
            <a:off x="41754" y="3861048"/>
            <a:ext cx="4530245" cy="2886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2" t="26905" r="9550" b="19578"/>
          <a:stretch/>
        </p:blipFill>
        <p:spPr bwMode="auto">
          <a:xfrm>
            <a:off x="4557563" y="620688"/>
            <a:ext cx="4530245" cy="2886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1753" y="343689"/>
            <a:ext cx="16480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/>
              <a:t>Exeter (2017-03-28)</a:t>
            </a:r>
            <a:endParaRPr lang="ko-KR" altLang="en-US" sz="1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571999" y="343689"/>
            <a:ext cx="1595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/>
              <a:t>Seoul (2017-03-28)</a:t>
            </a:r>
            <a:endParaRPr lang="ko-KR" altLang="en-US" sz="1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1753" y="3584047"/>
            <a:ext cx="16480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/>
              <a:t>Exeter (2017-03-29)</a:t>
            </a:r>
            <a:endParaRPr lang="ko-KR" altLang="en-US" sz="1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571999" y="3584047"/>
            <a:ext cx="1595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/>
              <a:t>Seoul (2017-03-29)</a:t>
            </a:r>
            <a:endParaRPr lang="ko-KR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314387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2" t="26906" r="9550" b="19578"/>
          <a:stretch/>
        </p:blipFill>
        <p:spPr bwMode="auto">
          <a:xfrm>
            <a:off x="41753" y="974727"/>
            <a:ext cx="4530247" cy="2886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2" t="26905" r="9550" b="19578"/>
          <a:stretch/>
        </p:blipFill>
        <p:spPr bwMode="auto">
          <a:xfrm>
            <a:off x="41754" y="974726"/>
            <a:ext cx="4530245" cy="2886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2" t="26906" r="9550" b="19578"/>
          <a:stretch/>
        </p:blipFill>
        <p:spPr bwMode="auto">
          <a:xfrm>
            <a:off x="41754" y="974726"/>
            <a:ext cx="4530245" cy="2886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2" t="26905" r="9550" b="19580"/>
          <a:stretch/>
        </p:blipFill>
        <p:spPr bwMode="auto">
          <a:xfrm>
            <a:off x="4557563" y="974727"/>
            <a:ext cx="4530246" cy="2886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1753" y="697728"/>
            <a:ext cx="16480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/>
              <a:t>Exeter (2017-08-03)</a:t>
            </a:r>
            <a:endParaRPr lang="ko-KR" altLang="en-US" sz="1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571999" y="697728"/>
            <a:ext cx="1595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/>
              <a:t>Seoul (2017-08-03)</a:t>
            </a:r>
            <a:endParaRPr lang="ko-KR" altLang="en-US" sz="12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395536" y="4509120"/>
            <a:ext cx="79784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latin typeface="HY헤드라인M"/>
                <a:ea typeface="HY헤드라인M"/>
              </a:rPr>
              <a:t>※</a:t>
            </a:r>
            <a:r>
              <a:rPr lang="en-US" altLang="ko-KR" b="1" dirty="0" smtClean="0"/>
              <a:t>GPC Seoul </a:t>
            </a:r>
            <a:r>
              <a:rPr lang="ko-KR" altLang="en-US" b="1" dirty="0" smtClean="0"/>
              <a:t>자료 오류</a:t>
            </a:r>
            <a:endParaRPr lang="en-US" altLang="ko-KR" b="1" dirty="0" smtClean="0"/>
          </a:p>
          <a:p>
            <a:pPr marL="285750" indent="-285750">
              <a:buFontTx/>
              <a:buChar char="-"/>
            </a:pPr>
            <a:r>
              <a:rPr lang="en-US" altLang="ko-KR" dirty="0" smtClean="0"/>
              <a:t>Z500 </a:t>
            </a:r>
            <a:r>
              <a:rPr lang="ko-KR" altLang="en-US" dirty="0" smtClean="0"/>
              <a:t>자료의 값이 약 </a:t>
            </a:r>
            <a:r>
              <a:rPr lang="en-US" altLang="ko-KR" dirty="0" smtClean="0"/>
              <a:t>5800 </a:t>
            </a:r>
            <a:r>
              <a:rPr lang="ko-KR" altLang="en-US" dirty="0" smtClean="0"/>
              <a:t>이상인</a:t>
            </a:r>
            <a:r>
              <a:rPr lang="en-US" altLang="ko-KR" dirty="0" smtClean="0"/>
              <a:t> </a:t>
            </a:r>
            <a:r>
              <a:rPr lang="ko-KR" altLang="en-US" dirty="0" smtClean="0"/>
              <a:t>경우 </a:t>
            </a:r>
            <a:r>
              <a:rPr lang="en-US" altLang="ko-KR" dirty="0" smtClean="0"/>
              <a:t>1000</a:t>
            </a:r>
            <a:r>
              <a:rPr lang="ko-KR" altLang="en-US" dirty="0" smtClean="0"/>
              <a:t>정도 값이 작아진 듯한 현상</a:t>
            </a:r>
            <a:endParaRPr lang="en-US" altLang="ko-KR" dirty="0" smtClean="0"/>
          </a:p>
          <a:p>
            <a:pPr marL="285750" indent="-285750">
              <a:buFontTx/>
              <a:buChar char="-"/>
            </a:pPr>
            <a:r>
              <a:rPr lang="en-US" altLang="ko-KR" dirty="0" smtClean="0"/>
              <a:t>2017</a:t>
            </a:r>
            <a:r>
              <a:rPr lang="ko-KR" altLang="en-US" dirty="0" smtClean="0"/>
              <a:t>년 </a:t>
            </a:r>
            <a:r>
              <a:rPr lang="en-US" altLang="ko-KR" dirty="0" smtClean="0"/>
              <a:t>3</a:t>
            </a:r>
            <a:r>
              <a:rPr lang="ko-KR" altLang="en-US" dirty="0" smtClean="0"/>
              <a:t>월 </a:t>
            </a:r>
            <a:r>
              <a:rPr lang="en-US" altLang="ko-KR" dirty="0" smtClean="0"/>
              <a:t>29</a:t>
            </a:r>
            <a:r>
              <a:rPr lang="ko-KR" altLang="en-US" dirty="0" smtClean="0"/>
              <a:t>일 이후 자료부터 발견되고 있음</a:t>
            </a:r>
            <a:endParaRPr lang="en-US" altLang="ko-KR" dirty="0" smtClean="0"/>
          </a:p>
          <a:p>
            <a:pPr marL="285750" indent="-285750">
              <a:buFontTx/>
              <a:buChar char="-"/>
            </a:pPr>
            <a:r>
              <a:rPr lang="en-US" altLang="ko-KR" dirty="0" err="1" smtClean="0"/>
              <a:t>Hindcast</a:t>
            </a:r>
            <a:r>
              <a:rPr lang="en-US" altLang="ko-KR" dirty="0" smtClean="0"/>
              <a:t> </a:t>
            </a:r>
            <a:r>
              <a:rPr lang="ko-KR" altLang="en-US" dirty="0" smtClean="0"/>
              <a:t>자료의 값도 동일한 현상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65893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57</Words>
  <Application>Microsoft Office PowerPoint</Application>
  <PresentationFormat>화면 슬라이드 쇼(4:3)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3" baseType="lpstr"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sjyoon</dc:creator>
  <cp:lastModifiedBy>sjyoon</cp:lastModifiedBy>
  <cp:revision>8</cp:revision>
  <dcterms:created xsi:type="dcterms:W3CDTF">2017-08-09T02:32:32Z</dcterms:created>
  <dcterms:modified xsi:type="dcterms:W3CDTF">2017-08-09T05:50:48Z</dcterms:modified>
</cp:coreProperties>
</file>