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81" autoAdjust="0"/>
    <p:restoredTop sz="94598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20" y="330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10/1/2019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10/1/2019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October 1, 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A48C2F-593C-4C48-83CE-A5CB54D23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26" y="817535"/>
            <a:ext cx="3021806" cy="53935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149F91-E7D5-4B1C-819A-3B707E6B2827}"/>
              </a:ext>
            </a:extLst>
          </p:cNvPr>
          <p:cNvSpPr txBox="1"/>
          <p:nvPr/>
        </p:nvSpPr>
        <p:spPr>
          <a:xfrm>
            <a:off x="276725" y="108284"/>
            <a:ext cx="108765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Impact of vertical resolution</a:t>
            </a:r>
          </a:p>
          <a:p>
            <a:r>
              <a:rPr lang="en-US" dirty="0"/>
              <a:t>TCo639L137 vs TCo639L91, Summer, 3 Month, initialized every 2 day, 8 member ensemble, CY46r1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76FFDC-090A-4A8D-AE83-34C17417F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836" y="2153038"/>
            <a:ext cx="3686175" cy="2981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F9FB15-18B3-4C5A-9FFB-F6419179E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399" y="2153038"/>
            <a:ext cx="3609975" cy="29813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DD6D5D8-2373-42A7-82CC-235666582A1D}"/>
              </a:ext>
            </a:extLst>
          </p:cNvPr>
          <p:cNvGrpSpPr/>
          <p:nvPr/>
        </p:nvGrpSpPr>
        <p:grpSpPr>
          <a:xfrm>
            <a:off x="3730535" y="3267347"/>
            <a:ext cx="0" cy="1497156"/>
            <a:chOff x="7604703" y="1931844"/>
            <a:chExt cx="0" cy="1497156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9ADD421-7F0E-477D-B008-835F81786C64}"/>
                </a:ext>
              </a:extLst>
            </p:cNvPr>
            <p:cNvCxnSpPr/>
            <p:nvPr/>
          </p:nvCxnSpPr>
          <p:spPr>
            <a:xfrm flipV="1">
              <a:off x="7604703" y="1931844"/>
              <a:ext cx="0" cy="884413"/>
            </a:xfrm>
            <a:prstGeom prst="straightConnector1">
              <a:avLst/>
            </a:prstGeom>
            <a:ln w="476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B9B0CC3-79AA-4E6D-AA3C-EFBA2C62BDAE}"/>
                </a:ext>
              </a:extLst>
            </p:cNvPr>
            <p:cNvCxnSpPr>
              <a:cxnSpLocks/>
            </p:cNvCxnSpPr>
            <p:nvPr/>
          </p:nvCxnSpPr>
          <p:spPr>
            <a:xfrm>
              <a:off x="7604703" y="2816257"/>
              <a:ext cx="0" cy="612743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D812479-1946-4754-90C3-07BC00A60A2D}"/>
              </a:ext>
            </a:extLst>
          </p:cNvPr>
          <p:cNvSpPr txBox="1"/>
          <p:nvPr/>
        </p:nvSpPr>
        <p:spPr>
          <a:xfrm>
            <a:off x="4440471" y="1657037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mslp</a:t>
            </a:r>
            <a:r>
              <a:rPr lang="en-US" dirty="0"/>
              <a:t> vs analysis </a:t>
            </a:r>
            <a:r>
              <a:rPr lang="en-US" dirty="0" err="1"/>
              <a:t>nhem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B34F18-BFAF-450B-8C0C-82B0FA3E279B}"/>
              </a:ext>
            </a:extLst>
          </p:cNvPr>
          <p:cNvSpPr txBox="1"/>
          <p:nvPr/>
        </p:nvSpPr>
        <p:spPr>
          <a:xfrm>
            <a:off x="8615666" y="1657037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t100hPa vs </a:t>
            </a:r>
            <a:r>
              <a:rPr lang="en-US" dirty="0" err="1"/>
              <a:t>obs</a:t>
            </a:r>
            <a:r>
              <a:rPr lang="en-US" dirty="0"/>
              <a:t> </a:t>
            </a:r>
            <a:r>
              <a:rPr lang="en-US" dirty="0" err="1"/>
              <a:t>nhem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517707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ECMWF_16.9_light_blue</Template>
  <TotalTime>3411</TotalTime>
  <Words>38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ECMWF Light 16:9 blue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Lang</dc:creator>
  <cp:lastModifiedBy>Simon Lang</cp:lastModifiedBy>
  <cp:revision>66</cp:revision>
  <cp:lastPrinted>2014-11-19T12:15:44Z</cp:lastPrinted>
  <dcterms:created xsi:type="dcterms:W3CDTF">2019-09-11T10:25:50Z</dcterms:created>
  <dcterms:modified xsi:type="dcterms:W3CDTF">2019-10-01T16:30:27Z</dcterms:modified>
</cp:coreProperties>
</file>